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3" r:id="rId2"/>
  </p:sldMasterIdLst>
  <p:notesMasterIdLst>
    <p:notesMasterId r:id="rId18"/>
  </p:notesMasterIdLst>
  <p:sldIdLst>
    <p:sldId id="256" r:id="rId3"/>
    <p:sldId id="301" r:id="rId4"/>
    <p:sldId id="303" r:id="rId5"/>
    <p:sldId id="324" r:id="rId6"/>
    <p:sldId id="304" r:id="rId7"/>
    <p:sldId id="318" r:id="rId8"/>
    <p:sldId id="325" r:id="rId9"/>
    <p:sldId id="320" r:id="rId10"/>
    <p:sldId id="319" r:id="rId11"/>
    <p:sldId id="322" r:id="rId12"/>
    <p:sldId id="302" r:id="rId13"/>
    <p:sldId id="323" r:id="rId14"/>
    <p:sldId id="321" r:id="rId15"/>
    <p:sldId id="295" r:id="rId16"/>
    <p:sldId id="299"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095D1"/>
    <a:srgbClr val="212121"/>
    <a:srgbClr val="D2E4F4"/>
    <a:srgbClr val="8CBAE2"/>
    <a:srgbClr val="F2C811"/>
    <a:srgbClr val="FF5757"/>
    <a:srgbClr val="E2F0D9"/>
    <a:srgbClr val="FFF2CC"/>
    <a:srgbClr val="BFBFBF"/>
    <a:srgbClr val="4D9CD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909" autoAdjust="0"/>
    <p:restoredTop sz="82780" autoAdjust="0"/>
  </p:normalViewPr>
  <p:slideViewPr>
    <p:cSldViewPr snapToGrid="0">
      <p:cViewPr varScale="1">
        <p:scale>
          <a:sx n="59" d="100"/>
          <a:sy n="59" d="100"/>
        </p:scale>
        <p:origin x="450" y="36"/>
      </p:cViewPr>
      <p:guideLst>
        <p:guide orient="horz" pos="2160"/>
        <p:guide pos="3840"/>
      </p:guideLst>
    </p:cSldViewPr>
  </p:slideViewPr>
  <p:notesTextViewPr>
    <p:cViewPr>
      <p:scale>
        <a:sx n="1" d="1"/>
        <a:sy n="1" d="1"/>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notesMaster" Target="notesMasters/notesMaster1.xml"/><Relationship Id="rId3" Type="http://schemas.openxmlformats.org/officeDocument/2006/relationships/slide" Target="slides/slide1.xml"/><Relationship Id="rId21"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23" Type="http://schemas.microsoft.com/office/2015/10/relationships/revisionInfo" Target="revisionInfo.xml"/><Relationship Id="rId10" Type="http://schemas.openxmlformats.org/officeDocument/2006/relationships/slide" Target="slides/slide8.xml"/><Relationship Id="rId19"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9B60EF2-7028-489F-85D8-FE86CD7CF2A0}" type="datetimeFigureOut">
              <a:rPr lang="en-US" smtClean="0"/>
              <a:t>11/21/2017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1283FAC-A721-45A3-BBDE-EAF2B09B7CD9}" type="slidenum">
              <a:rPr lang="en-US" smtClean="0"/>
              <a:t>‹#›</a:t>
            </a:fld>
            <a:endParaRPr lang="en-US"/>
          </a:p>
        </p:txBody>
      </p:sp>
    </p:spTree>
    <p:extLst>
      <p:ext uri="{BB962C8B-B14F-4D97-AF65-F5344CB8AC3E}">
        <p14:creationId xmlns:p14="http://schemas.microsoft.com/office/powerpoint/2010/main" val="13624210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1</a:t>
            </a:fld>
            <a:endParaRPr lang="en-US" dirty="0"/>
          </a:p>
        </p:txBody>
      </p:sp>
    </p:spTree>
    <p:extLst>
      <p:ext uri="{BB962C8B-B14F-4D97-AF65-F5344CB8AC3E}">
        <p14:creationId xmlns:p14="http://schemas.microsoft.com/office/powerpoint/2010/main" val="39514502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Adding single images before retraining a model doesn't lead to significant performance gains. For best results, users should add a significant number of images before retraining.</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The most useful tool for evaluating potential adjustments to a model training is the use of the Predictions tab in the Custom Vision Service portal.</a:t>
            </a:r>
          </a:p>
        </p:txBody>
      </p:sp>
      <p:sp>
        <p:nvSpPr>
          <p:cNvPr id="4" name="Slide Number Placeholder 3"/>
          <p:cNvSpPr>
            <a:spLocks noGrp="1"/>
          </p:cNvSpPr>
          <p:nvPr>
            <p:ph type="sldNum" sz="quarter" idx="10"/>
          </p:nvPr>
        </p:nvSpPr>
        <p:spPr/>
        <p:txBody>
          <a:bodyPr/>
          <a:lstStyle/>
          <a:p>
            <a:fld id="{01283FAC-A721-45A3-BBDE-EAF2B09B7CD9}" type="slidenum">
              <a:rPr lang="en-US" smtClean="0"/>
              <a:t>10</a:t>
            </a:fld>
            <a:endParaRPr lang="en-US"/>
          </a:p>
        </p:txBody>
      </p:sp>
    </p:spTree>
    <p:extLst>
      <p:ext uri="{BB962C8B-B14F-4D97-AF65-F5344CB8AC3E}">
        <p14:creationId xmlns:p14="http://schemas.microsoft.com/office/powerpoint/2010/main" val="13169557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Virtually all methods and features necessary to create end-to-end Custom Vision Service solutions are possible via the Custom Vision Service REST APIs. The Custom Vision Service APIs are categorized into two (2) groupings:</a:t>
            </a:r>
          </a:p>
          <a:p>
            <a:endParaRPr lang="en-US" sz="1200" kern="1200" dirty="0">
              <a:solidFill>
                <a:schemeClr val="tx1"/>
              </a:solidFill>
              <a:effectLst/>
              <a:latin typeface="+mn-lt"/>
              <a:ea typeface="+mn-ea"/>
              <a:cs typeface="+mn-cs"/>
            </a:endParaRPr>
          </a:p>
          <a:p>
            <a:pPr marL="171450" indent="-171450">
              <a:buFontTx/>
              <a:buChar char="-"/>
            </a:pPr>
            <a:r>
              <a:rPr lang="en-US" sz="1200" kern="1200" dirty="0">
                <a:solidFill>
                  <a:schemeClr val="tx1"/>
                </a:solidFill>
                <a:effectLst/>
                <a:latin typeface="+mn-lt"/>
                <a:ea typeface="+mn-ea"/>
                <a:cs typeface="+mn-cs"/>
              </a:rPr>
              <a:t>Training APIs</a:t>
            </a:r>
          </a:p>
          <a:p>
            <a:pPr marL="171450" indent="-171450">
              <a:buFontTx/>
              <a:buChar char="-"/>
            </a:pPr>
            <a:r>
              <a:rPr lang="en-US" sz="1200" kern="1200" dirty="0">
                <a:solidFill>
                  <a:schemeClr val="tx1"/>
                </a:solidFill>
                <a:effectLst/>
                <a:latin typeface="+mn-lt"/>
                <a:ea typeface="+mn-ea"/>
                <a:cs typeface="+mn-cs"/>
              </a:rPr>
              <a:t>Prediction APIs</a:t>
            </a:r>
          </a:p>
          <a:p>
            <a:pPr marL="171450" indent="-171450">
              <a:buFontTx/>
              <a:buChar char="-"/>
            </a:pPr>
            <a:endParaRPr lang="en-US" sz="1200" kern="1200" dirty="0">
              <a:solidFill>
                <a:schemeClr val="tx1"/>
              </a:solidFill>
              <a:effectLst/>
              <a:latin typeface="+mn-lt"/>
              <a:ea typeface="+mn-ea"/>
              <a:cs typeface="+mn-cs"/>
            </a:endParaRPr>
          </a:p>
          <a:p>
            <a:pPr marL="0" indent="0">
              <a:buFontTx/>
              <a:buNone/>
            </a:pPr>
            <a:r>
              <a:rPr lang="en-US" sz="1200" kern="1200" dirty="0">
                <a:solidFill>
                  <a:schemeClr val="tx1"/>
                </a:solidFill>
                <a:effectLst/>
                <a:latin typeface="+mn-lt"/>
                <a:ea typeface="+mn-ea"/>
                <a:cs typeface="+mn-cs"/>
              </a:rPr>
              <a:t>All account and project management APIs are grouped under training, as a separate “management” API is not currently available.</a:t>
            </a:r>
          </a:p>
        </p:txBody>
      </p:sp>
      <p:sp>
        <p:nvSpPr>
          <p:cNvPr id="4" name="Slide Number Placeholder 3"/>
          <p:cNvSpPr>
            <a:spLocks noGrp="1"/>
          </p:cNvSpPr>
          <p:nvPr>
            <p:ph type="sldNum" sz="quarter" idx="10"/>
          </p:nvPr>
        </p:nvSpPr>
        <p:spPr/>
        <p:txBody>
          <a:bodyPr/>
          <a:lstStyle/>
          <a:p>
            <a:fld id="{01283FAC-A721-45A3-BBDE-EAF2B09B7CD9}" type="slidenum">
              <a:rPr lang="en-US" smtClean="0"/>
              <a:t>11</a:t>
            </a:fld>
            <a:endParaRPr lang="en-US"/>
          </a:p>
        </p:txBody>
      </p:sp>
    </p:spTree>
    <p:extLst>
      <p:ext uri="{BB962C8B-B14F-4D97-AF65-F5344CB8AC3E}">
        <p14:creationId xmlns:p14="http://schemas.microsoft.com/office/powerpoint/2010/main" val="821505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Unlike most other Cognitive Service offerings, Custom Vision Service management is not currently accessed via the Azure portal, but is instead managed via the Custom Vision Service portal. Instead of using a “subscription key”, Custom Vision Service APIs use either a “Training Key” or a “Prediction Key” depending on the APIs being used.</a:t>
            </a:r>
          </a:p>
          <a:p>
            <a:endParaRPr lang="en-US" dirty="0"/>
          </a:p>
          <a:p>
            <a:r>
              <a:rPr lang="en-US" dirty="0"/>
              <a:t>The appropriate endpoint is determined via a combination of a location-specific URL, combined with a user-specific project identifier: </a:t>
            </a:r>
            <a:r>
              <a:rPr lang="en-US" dirty="0" err="1"/>
              <a:t>ProjectId</a:t>
            </a:r>
            <a:endParaRPr lang="en-US" dirty="0"/>
          </a:p>
          <a:p>
            <a:endParaRPr lang="en-US" dirty="0"/>
          </a:p>
          <a:p>
            <a:r>
              <a:rPr lang="en-US" dirty="0"/>
              <a:t>API authentication occurs via a standard HTTPS request header, appropriately populated with either a Training Key or Prediction Key.</a:t>
            </a:r>
          </a:p>
        </p:txBody>
      </p:sp>
      <p:sp>
        <p:nvSpPr>
          <p:cNvPr id="4" name="Slide Number Placeholder 3"/>
          <p:cNvSpPr>
            <a:spLocks noGrp="1"/>
          </p:cNvSpPr>
          <p:nvPr>
            <p:ph type="sldNum" sz="quarter" idx="10"/>
          </p:nvPr>
        </p:nvSpPr>
        <p:spPr/>
        <p:txBody>
          <a:bodyPr/>
          <a:lstStyle/>
          <a:p>
            <a:fld id="{01283FAC-A721-45A3-BBDE-EAF2B09B7CD9}" type="slidenum">
              <a:rPr lang="en-US" smtClean="0"/>
              <a:t>12</a:t>
            </a:fld>
            <a:endParaRPr lang="en-US"/>
          </a:p>
        </p:txBody>
      </p:sp>
    </p:spTree>
    <p:extLst>
      <p:ext uri="{BB962C8B-B14F-4D97-AF65-F5344CB8AC3E}">
        <p14:creationId xmlns:p14="http://schemas.microsoft.com/office/powerpoint/2010/main" val="6758057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Since the Custom Vision Service APIs are REST-based, use of the APIs can occur via any tool or programming language that can make simple HTTPS requests. Like all REST APIs, the action verb typically controls the activity, such as GET, POST, PUT, and DELETE.</a:t>
            </a:r>
          </a:p>
          <a:p>
            <a:endParaRPr lang="en-US" dirty="0"/>
          </a:p>
          <a:p>
            <a:r>
              <a:rPr lang="en-US" dirty="0"/>
              <a:t>Many of the Custom Vision Service APIs expose “variations” of methods. For example: Images can be predicted by sending the API an external available URL OR sending the API the actual file (binary) representation of the image.</a:t>
            </a:r>
          </a:p>
        </p:txBody>
      </p:sp>
      <p:sp>
        <p:nvSpPr>
          <p:cNvPr id="4" name="Slide Number Placeholder 3"/>
          <p:cNvSpPr>
            <a:spLocks noGrp="1"/>
          </p:cNvSpPr>
          <p:nvPr>
            <p:ph type="sldNum" sz="quarter" idx="10"/>
          </p:nvPr>
        </p:nvSpPr>
        <p:spPr/>
        <p:txBody>
          <a:bodyPr/>
          <a:lstStyle/>
          <a:p>
            <a:fld id="{01283FAC-A721-45A3-BBDE-EAF2B09B7CD9}" type="slidenum">
              <a:rPr lang="en-US" smtClean="0"/>
              <a:t>13</a:t>
            </a:fld>
            <a:endParaRPr lang="en-US"/>
          </a:p>
        </p:txBody>
      </p:sp>
    </p:spTree>
    <p:extLst>
      <p:ext uri="{BB962C8B-B14F-4D97-AF65-F5344CB8AC3E}">
        <p14:creationId xmlns:p14="http://schemas.microsoft.com/office/powerpoint/2010/main" val="4716025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1283FAC-A721-45A3-BBDE-EAF2B09B7CD9}" type="slidenum">
              <a:rPr lang="en-US" smtClean="0"/>
              <a:t>14</a:t>
            </a:fld>
            <a:endParaRPr lang="en-US"/>
          </a:p>
        </p:txBody>
      </p:sp>
    </p:spTree>
    <p:extLst>
      <p:ext uri="{BB962C8B-B14F-4D97-AF65-F5344CB8AC3E}">
        <p14:creationId xmlns:p14="http://schemas.microsoft.com/office/powerpoint/2010/main" val="15126898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1283FAC-A721-45A3-BBDE-EAF2B09B7CD9}" type="slidenum">
              <a:rPr lang="en-US" smtClean="0"/>
              <a:t>15</a:t>
            </a:fld>
            <a:endParaRPr lang="en-US"/>
          </a:p>
        </p:txBody>
      </p:sp>
    </p:spTree>
    <p:extLst>
      <p:ext uri="{BB962C8B-B14F-4D97-AF65-F5344CB8AC3E}">
        <p14:creationId xmlns:p14="http://schemas.microsoft.com/office/powerpoint/2010/main" val="36819786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As part of the Microsoft Cognitive Services suite, Custom Vision Service is designed to allow users and developers to cu</a:t>
            </a:r>
            <a:r>
              <a:rPr lang="en-US" dirty="0"/>
              <a:t>stomize </a:t>
            </a:r>
            <a:r>
              <a:rPr lang="en-US" dirty="0" err="1"/>
              <a:t>thier</a:t>
            </a:r>
            <a:r>
              <a:rPr lang="en-US" dirty="0"/>
              <a:t> own state-of-the-art computer vision models for unique industry or scenario-specific cases. </a:t>
            </a:r>
          </a:p>
          <a:p>
            <a:endParaRPr lang="en-US" dirty="0"/>
          </a:p>
          <a:p>
            <a:r>
              <a:rPr lang="en-US" dirty="0"/>
              <a:t>Custom Vision Service is accessed via the Custom Vision Service portal at https://customvision.ai/ and exposes a rich set of REST-based APIs for both training and prediction.</a:t>
            </a:r>
          </a:p>
          <a:p>
            <a:r>
              <a:rPr lang="en-US" dirty="0"/>
              <a:t> </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01283FAC-A721-45A3-BBDE-EAF2B09B7CD9}" type="slidenum">
              <a:rPr lang="en-US" smtClean="0"/>
              <a:t>2</a:t>
            </a:fld>
            <a:endParaRPr lang="en-US"/>
          </a:p>
        </p:txBody>
      </p:sp>
    </p:spTree>
    <p:extLst>
      <p:ext uri="{BB962C8B-B14F-4D97-AF65-F5344CB8AC3E}">
        <p14:creationId xmlns:p14="http://schemas.microsoft.com/office/powerpoint/2010/main" val="154518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terms “classifier” and “project”, although not technically the same, are used throughout the Custom Vision Service documentation to reference the same technical concept: A logical grouping of images, tags, and training iterations.</a:t>
            </a:r>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3</a:t>
            </a:fld>
            <a:endParaRPr lang="en-US"/>
          </a:p>
        </p:txBody>
      </p:sp>
    </p:spTree>
    <p:extLst>
      <p:ext uri="{BB962C8B-B14F-4D97-AF65-F5344CB8AC3E}">
        <p14:creationId xmlns:p14="http://schemas.microsoft.com/office/powerpoint/2010/main" val="34736411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A “domain” optimizes a classifier for a specific type of object in images. For example, if a scenario is to classify between images of buttermilk pie versus images of Bundt cake, then a user would select the "Food" domain. If users are unsure of which domain to choose, the would typically just select the "Generic" domain.</a:t>
            </a:r>
          </a:p>
        </p:txBody>
      </p:sp>
      <p:sp>
        <p:nvSpPr>
          <p:cNvPr id="4" name="Slide Number Placeholder 3"/>
          <p:cNvSpPr>
            <a:spLocks noGrp="1"/>
          </p:cNvSpPr>
          <p:nvPr>
            <p:ph type="sldNum" sz="quarter" idx="10"/>
          </p:nvPr>
        </p:nvSpPr>
        <p:spPr/>
        <p:txBody>
          <a:bodyPr/>
          <a:lstStyle/>
          <a:p>
            <a:fld id="{01283FAC-A721-45A3-BBDE-EAF2B09B7CD9}" type="slidenum">
              <a:rPr lang="en-US" smtClean="0"/>
              <a:t>4</a:t>
            </a:fld>
            <a:endParaRPr lang="en-US"/>
          </a:p>
        </p:txBody>
      </p:sp>
    </p:spTree>
    <p:extLst>
      <p:ext uri="{BB962C8B-B14F-4D97-AF65-F5344CB8AC3E}">
        <p14:creationId xmlns:p14="http://schemas.microsoft.com/office/powerpoint/2010/main" val="25920722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create a high precision classifier, Custom Vision Service needs several training images. A training image is a photograph of the image you want Custom Vision Service to classify. For example, to classify pineapples, you would need to upload several images of pineapples to Custom Vision Service to allow the service to create a classifier that can recognize oranges. Although not required, the Custom Vision Service recommends using a minimum of 30 images per tag.</a:t>
            </a:r>
          </a:p>
        </p:txBody>
      </p:sp>
      <p:sp>
        <p:nvSpPr>
          <p:cNvPr id="4" name="Slide Number Placeholder 3"/>
          <p:cNvSpPr>
            <a:spLocks noGrp="1"/>
          </p:cNvSpPr>
          <p:nvPr>
            <p:ph type="sldNum" sz="quarter" idx="10"/>
          </p:nvPr>
        </p:nvSpPr>
        <p:spPr/>
        <p:txBody>
          <a:bodyPr/>
          <a:lstStyle/>
          <a:p>
            <a:fld id="{01283FAC-A721-45A3-BBDE-EAF2B09B7CD9}" type="slidenum">
              <a:rPr lang="en-US" smtClean="0"/>
              <a:t>5</a:t>
            </a:fld>
            <a:endParaRPr lang="en-US"/>
          </a:p>
        </p:txBody>
      </p:sp>
    </p:spTree>
    <p:extLst>
      <p:ext uri="{BB962C8B-B14F-4D97-AF65-F5344CB8AC3E}">
        <p14:creationId xmlns:p14="http://schemas.microsoft.com/office/powerpoint/2010/main" val="9889177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Every time you train or re-train your classifier, you create a new iteration of your model. Custom Vision Service maintains several past iterations to allow users to compare your progress over time. Users can delete any iteration at any point, if an iteration is no longer deemed useful. Important: Deleting an iteration is permanent, and also deletes any images or changes that were unique to that iteration. </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01283FAC-A721-45A3-BBDE-EAF2B09B7CD9}" type="slidenum">
              <a:rPr lang="en-US" smtClean="0"/>
              <a:t>6</a:t>
            </a:fld>
            <a:endParaRPr lang="en-US"/>
          </a:p>
        </p:txBody>
      </p:sp>
    </p:spTree>
    <p:extLst>
      <p:ext uri="{BB962C8B-B14F-4D97-AF65-F5344CB8AC3E}">
        <p14:creationId xmlns:p14="http://schemas.microsoft.com/office/powerpoint/2010/main" val="11183241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terms “precision” and “recall” may seem similar at first glance. Although these terms are related, they each describe a specific aspect of a classifier training.</a:t>
            </a:r>
          </a:p>
        </p:txBody>
      </p:sp>
      <p:sp>
        <p:nvSpPr>
          <p:cNvPr id="4" name="Slide Number Placeholder 3"/>
          <p:cNvSpPr>
            <a:spLocks noGrp="1"/>
          </p:cNvSpPr>
          <p:nvPr>
            <p:ph type="sldNum" sz="quarter" idx="10"/>
          </p:nvPr>
        </p:nvSpPr>
        <p:spPr/>
        <p:txBody>
          <a:bodyPr/>
          <a:lstStyle/>
          <a:p>
            <a:fld id="{01283FAC-A721-45A3-BBDE-EAF2B09B7CD9}" type="slidenum">
              <a:rPr lang="en-US" smtClean="0"/>
              <a:t>7</a:t>
            </a:fld>
            <a:endParaRPr lang="en-US"/>
          </a:p>
        </p:txBody>
      </p:sp>
    </p:spTree>
    <p:extLst>
      <p:ext uri="{BB962C8B-B14F-4D97-AF65-F5344CB8AC3E}">
        <p14:creationId xmlns:p14="http://schemas.microsoft.com/office/powerpoint/2010/main" val="2183796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Building a classifier is essentially the process of creating a project. Project creation can occur via the Custom Vision Service portal, or via the REST-based Training API. All essential aspects of building classifiers (or creating and managing projects) can be achieved via the REST API.</a:t>
            </a:r>
          </a:p>
        </p:txBody>
      </p:sp>
      <p:sp>
        <p:nvSpPr>
          <p:cNvPr id="4" name="Slide Number Placeholder 3"/>
          <p:cNvSpPr>
            <a:spLocks noGrp="1"/>
          </p:cNvSpPr>
          <p:nvPr>
            <p:ph type="sldNum" sz="quarter" idx="10"/>
          </p:nvPr>
        </p:nvSpPr>
        <p:spPr/>
        <p:txBody>
          <a:bodyPr/>
          <a:lstStyle/>
          <a:p>
            <a:fld id="{01283FAC-A721-45A3-BBDE-EAF2B09B7CD9}" type="slidenum">
              <a:rPr lang="en-US" smtClean="0"/>
              <a:t>8</a:t>
            </a:fld>
            <a:endParaRPr lang="en-US"/>
          </a:p>
        </p:txBody>
      </p:sp>
    </p:spTree>
    <p:extLst>
      <p:ext uri="{BB962C8B-B14F-4D97-AF65-F5344CB8AC3E}">
        <p14:creationId xmlns:p14="http://schemas.microsoft.com/office/powerpoint/2010/main" val="6998719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a large number of ways to improve the accuracy and reliability of a classifier, many of which require initial human interaction. The primary way to improve a classifier is to add more varied and tagged images. Over time, consistent image tagging is the most reliable way to improve a classifier.</a:t>
            </a:r>
          </a:p>
          <a:p>
            <a:endParaRPr lang="en-US" sz="1200" kern="1200" dirty="0">
              <a:solidFill>
                <a:schemeClr val="tx1"/>
              </a:solidFill>
              <a:effectLst/>
              <a:latin typeface="+mn-lt"/>
              <a:ea typeface="+mn-ea"/>
              <a:cs typeface="+mn-cs"/>
            </a:endParaRPr>
          </a:p>
          <a:p>
            <a:r>
              <a:rPr lang="en-US" dirty="0"/>
              <a:t>A classifier will learn characteristics that photos have in common, not necessarily the characteristics a user is thinking of. For example, if all your daffodils were photographed outdoors in a field, and all the tulips were photographed in front of a blue wall in a red vase, you have likely trained a “field vs </a:t>
            </a:r>
            <a:r>
              <a:rPr lang="en-US" dirty="0" err="1"/>
              <a:t>wall+vase</a:t>
            </a:r>
            <a:r>
              <a:rPr lang="en-US" dirty="0"/>
              <a:t>” classifier, not daffodils vs tulips. </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01283FAC-A721-45A3-BBDE-EAF2B09B7CD9}" type="slidenum">
              <a:rPr lang="en-US" smtClean="0"/>
              <a:t>9</a:t>
            </a:fld>
            <a:endParaRPr lang="en-US"/>
          </a:p>
        </p:txBody>
      </p:sp>
    </p:spTree>
    <p:extLst>
      <p:ext uri="{BB962C8B-B14F-4D97-AF65-F5344CB8AC3E}">
        <p14:creationId xmlns:p14="http://schemas.microsoft.com/office/powerpoint/2010/main" val="14077699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Master" Target="../slideMasters/slideMaster2.xml"/><Relationship Id="rId4" Type="http://schemas.openxmlformats.org/officeDocument/2006/relationships/image" Target="../media/image8.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solidFill>
                  <a:schemeClr val="bg1"/>
                </a:solidFill>
              </a:defRPr>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0459C166-16D3-4A25-A2F8-C51E0E346B22}" type="datetimeFigureOut">
              <a:rPr lang="en-US" smtClean="0"/>
              <a:t>11/21/2017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DE4316-4355-4038-9262-DF05D0694534}" type="slidenum">
              <a:rPr lang="en-US" smtClean="0"/>
              <a:t>‹#›</a:t>
            </a:fld>
            <a:endParaRPr lang="en-US"/>
          </a:p>
        </p:txBody>
      </p:sp>
    </p:spTree>
    <p:extLst>
      <p:ext uri="{BB962C8B-B14F-4D97-AF65-F5344CB8AC3E}">
        <p14:creationId xmlns:p14="http://schemas.microsoft.com/office/powerpoint/2010/main" val="13095202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459C166-16D3-4A25-A2F8-C51E0E346B22}" type="datetimeFigureOut">
              <a:rPr lang="en-US" smtClean="0"/>
              <a:t>11/21/2017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9DE4316-4355-4038-9262-DF05D0694534}" type="slidenum">
              <a:rPr lang="en-US" smtClean="0"/>
              <a:t>‹#›</a:t>
            </a:fld>
            <a:endParaRPr lang="en-US"/>
          </a:p>
        </p:txBody>
      </p:sp>
    </p:spTree>
    <p:extLst>
      <p:ext uri="{BB962C8B-B14F-4D97-AF65-F5344CB8AC3E}">
        <p14:creationId xmlns:p14="http://schemas.microsoft.com/office/powerpoint/2010/main" val="41997439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459C166-16D3-4A25-A2F8-C51E0E346B22}" type="datetimeFigureOut">
              <a:rPr lang="en-US" smtClean="0"/>
              <a:t>11/21/2017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9DE4316-4355-4038-9262-DF05D0694534}" type="slidenum">
              <a:rPr lang="en-US" smtClean="0"/>
              <a:t>‹#›</a:t>
            </a:fld>
            <a:endParaRPr lang="en-US"/>
          </a:p>
        </p:txBody>
      </p:sp>
    </p:spTree>
    <p:extLst>
      <p:ext uri="{BB962C8B-B14F-4D97-AF65-F5344CB8AC3E}">
        <p14:creationId xmlns:p14="http://schemas.microsoft.com/office/powerpoint/2010/main" val="369664168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459C166-16D3-4A25-A2F8-C51E0E346B22}" type="datetimeFigureOut">
              <a:rPr lang="en-US" smtClean="0"/>
              <a:t>11/21/2017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9DE4316-4355-4038-9262-DF05D0694534}" type="slidenum">
              <a:rPr lang="en-US" smtClean="0"/>
              <a:t>‹#›</a:t>
            </a:fld>
            <a:endParaRPr lang="en-US"/>
          </a:p>
        </p:txBody>
      </p:sp>
    </p:spTree>
    <p:extLst>
      <p:ext uri="{BB962C8B-B14F-4D97-AF65-F5344CB8AC3E}">
        <p14:creationId xmlns:p14="http://schemas.microsoft.com/office/powerpoint/2010/main" val="369107702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459C166-16D3-4A25-A2F8-C51E0E346B22}" type="datetimeFigureOut">
              <a:rPr lang="en-US" smtClean="0"/>
              <a:t>11/21/2017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DE4316-4355-4038-9262-DF05D0694534}" type="slidenum">
              <a:rPr lang="en-US" smtClean="0"/>
              <a:t>‹#›</a:t>
            </a:fld>
            <a:endParaRPr lang="en-US"/>
          </a:p>
        </p:txBody>
      </p:sp>
    </p:spTree>
    <p:extLst>
      <p:ext uri="{BB962C8B-B14F-4D97-AF65-F5344CB8AC3E}">
        <p14:creationId xmlns:p14="http://schemas.microsoft.com/office/powerpoint/2010/main" val="69433153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459C166-16D3-4A25-A2F8-C51E0E346B22}" type="datetimeFigureOut">
              <a:rPr lang="en-US" smtClean="0"/>
              <a:t>11/21/2017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DE4316-4355-4038-9262-DF05D0694534}" type="slidenum">
              <a:rPr lang="en-US" smtClean="0"/>
              <a:t>‹#›</a:t>
            </a:fld>
            <a:endParaRPr lang="en-US"/>
          </a:p>
        </p:txBody>
      </p:sp>
    </p:spTree>
    <p:extLst>
      <p:ext uri="{BB962C8B-B14F-4D97-AF65-F5344CB8AC3E}">
        <p14:creationId xmlns:p14="http://schemas.microsoft.com/office/powerpoint/2010/main" val="174903805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50" y="2234114"/>
            <a:ext cx="8375702" cy="1359196"/>
          </a:xfrm>
        </p:spPr>
        <p:txBody>
          <a:bodyPr anchor="ctr" anchorCtr="0">
            <a:noAutofit/>
          </a:bodyPr>
          <a:lstStyle>
            <a:lvl1pPr>
              <a:lnSpc>
                <a:spcPct val="90000"/>
              </a:lnSpc>
              <a:defRPr sz="6598" baseline="0">
                <a:solidFill>
                  <a:schemeClr val="bg1">
                    <a:alpha val="99000"/>
                  </a:schemeClr>
                </a:solidFill>
                <a:latin typeface="Segoe UI Light" pitchFamily="34" charset="0"/>
              </a:defRPr>
            </a:lvl1pPr>
          </a:lstStyle>
          <a:p>
            <a:r>
              <a:rPr lang="en-US" dirty="0"/>
              <a:t>Title Here</a:t>
            </a:r>
          </a:p>
        </p:txBody>
      </p:sp>
      <p:sp>
        <p:nvSpPr>
          <p:cNvPr id="7" name="Text Placeholder 6"/>
          <p:cNvSpPr>
            <a:spLocks noGrp="1"/>
          </p:cNvSpPr>
          <p:nvPr>
            <p:ph type="body" sz="quarter" idx="11" hasCustomPrompt="1"/>
          </p:nvPr>
        </p:nvSpPr>
        <p:spPr>
          <a:xfrm>
            <a:off x="519250" y="4612344"/>
            <a:ext cx="5455754" cy="1144929"/>
          </a:xfrm>
        </p:spPr>
        <p:txBody>
          <a:bodyPr/>
          <a:lstStyle>
            <a:lvl1pPr marL="0" indent="0">
              <a:buFont typeface="Arial" pitchFamily="34" charset="0"/>
              <a:buNone/>
              <a:defRPr sz="2399">
                <a:solidFill>
                  <a:schemeClr val="bg1">
                    <a:alpha val="98000"/>
                  </a:schemeClr>
                </a:solidFill>
                <a:latin typeface="+mj-lt"/>
              </a:defRPr>
            </a:lvl1pPr>
            <a:lvl2pPr marL="460237" indent="0">
              <a:buFont typeface="Arial" pitchFamily="34" charset="0"/>
              <a:buNone/>
              <a:defRPr/>
            </a:lvl2pPr>
            <a:lvl3pPr marL="855406" indent="0">
              <a:buFont typeface="Arial" pitchFamily="34" charset="0"/>
              <a:buNone/>
              <a:defRPr/>
            </a:lvl3pPr>
            <a:lvl4pPr marL="1258510" indent="0">
              <a:buFont typeface="Arial" pitchFamily="34" charset="0"/>
              <a:buNone/>
              <a:defRPr/>
            </a:lvl4pPr>
            <a:lvl5pPr marL="1604482" indent="0">
              <a:buFont typeface="Arial" pitchFamily="34" charset="0"/>
              <a:buNone/>
              <a:defRPr/>
            </a:lvl5pPr>
          </a:lstStyle>
          <a:p>
            <a:pPr lvl="0"/>
            <a:r>
              <a:rPr lang="en-US" dirty="0"/>
              <a:t>Name</a:t>
            </a:r>
          </a:p>
          <a:p>
            <a:pPr lvl="0"/>
            <a:r>
              <a:rPr lang="en-US" dirty="0"/>
              <a:t>Title</a:t>
            </a:r>
          </a:p>
          <a:p>
            <a:pPr lvl="0"/>
            <a:r>
              <a:rPr lang="en-US" dirty="0"/>
              <a:t>Microsoft Corporation</a:t>
            </a:r>
          </a:p>
        </p:txBody>
      </p:sp>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47888" y="98759"/>
            <a:ext cx="2498400" cy="574733"/>
          </a:xfrm>
          <a:prstGeom prst="rect">
            <a:avLst/>
          </a:prstGeom>
        </p:spPr>
      </p:pic>
    </p:spTree>
    <p:extLst>
      <p:ext uri="{BB962C8B-B14F-4D97-AF65-F5344CB8AC3E}">
        <p14:creationId xmlns:p14="http://schemas.microsoft.com/office/powerpoint/2010/main" val="2486232818"/>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ullet 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idx="1"/>
          </p:nvPr>
        </p:nvSpPr>
        <p:spPr>
          <a:xfrm>
            <a:off x="519248" y="1447800"/>
            <a:ext cx="11151916" cy="2000548"/>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4" name="图片 2"/>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472" y="6276925"/>
            <a:ext cx="1681200" cy="386744"/>
          </a:xfrm>
          <a:prstGeom prst="rect">
            <a:avLst/>
          </a:prstGeom>
        </p:spPr>
      </p:pic>
    </p:spTree>
    <p:extLst>
      <p:ext uri="{BB962C8B-B14F-4D97-AF65-F5344CB8AC3E}">
        <p14:creationId xmlns:p14="http://schemas.microsoft.com/office/powerpoint/2010/main" val="3366386999"/>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3"/>
            <a:ext cx="11151917" cy="747897"/>
          </a:xfrm>
        </p:spPr>
        <p:txBody>
          <a:bodyPr/>
          <a:lstStyle>
            <a:lvl1pPr algn="l" defTabSz="914089" rtl="0" eaLnBrk="1" latinLnBrk="0" hangingPunct="1">
              <a:lnSpc>
                <a:spcPct val="90000"/>
              </a:lnSpc>
              <a:spcBef>
                <a:spcPct val="0"/>
              </a:spcBef>
              <a:buNone/>
              <a:defRPr lang="en-US" sz="5398"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a:t>Click to edit Master title style</a:t>
            </a:r>
            <a:endParaRPr lang="en-US" dirty="0"/>
          </a:p>
        </p:txBody>
      </p:sp>
      <p:sp>
        <p:nvSpPr>
          <p:cNvPr id="5" name="Text Placeholder 4"/>
          <p:cNvSpPr>
            <a:spLocks noGrp="1"/>
          </p:cNvSpPr>
          <p:nvPr>
            <p:ph type="body" sz="quarter" idx="10"/>
          </p:nvPr>
        </p:nvSpPr>
        <p:spPr>
          <a:xfrm>
            <a:off x="519249" y="1447799"/>
            <a:ext cx="11151917" cy="2099036"/>
          </a:xfrm>
        </p:spPr>
        <p:txBody>
          <a:bodyPr/>
          <a:lstStyle>
            <a:lvl1pPr marL="0" indent="0">
              <a:spcBef>
                <a:spcPts val="0"/>
              </a:spcBef>
              <a:spcAft>
                <a:spcPts val="0"/>
              </a:spcAft>
              <a:buFont typeface="Arial" pitchFamily="34" charset="0"/>
              <a:buNone/>
              <a:defRPr lang="en-US" sz="3199" kern="1200" dirty="0" smtClean="0">
                <a:gradFill>
                  <a:gsLst>
                    <a:gs pos="0">
                      <a:srgbClr val="595959"/>
                    </a:gs>
                    <a:gs pos="86000">
                      <a:srgbClr val="595959"/>
                    </a:gs>
                  </a:gsLst>
                  <a:lin ang="5400000" scaled="0"/>
                </a:gradFill>
                <a:latin typeface="+mn-lt"/>
                <a:ea typeface="+mn-ea"/>
                <a:cs typeface="+mn-cs"/>
              </a:defRPr>
            </a:lvl1pPr>
            <a:lvl2pPr marL="688768" indent="-342797">
              <a:spcBef>
                <a:spcPts val="0"/>
              </a:spcBef>
              <a:spcAft>
                <a:spcPts val="0"/>
              </a:spcAft>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1999"/>
            </a:lvl3pPr>
            <a:lvl4pPr marL="0" indent="0">
              <a:spcBef>
                <a:spcPts val="0"/>
              </a:spcBef>
              <a:spcAft>
                <a:spcPts val="400"/>
              </a:spcAft>
              <a:buNone/>
              <a:defRPr/>
            </a:lvl4pPr>
            <a:lvl5pPr marL="342797" indent="-342797">
              <a:spcBef>
                <a:spcPts val="0"/>
              </a:spcBef>
              <a:spcAft>
                <a:spcPts val="400"/>
              </a:spcAft>
              <a:buFont typeface="Arial" pitchFamily="34" charset="0"/>
              <a:buChar char="•"/>
              <a:defRPr/>
            </a:lvl5pPr>
            <a:lvl6pPr marL="1033152" indent="-342797">
              <a:buFont typeface="Arial" pitchFamily="34" charset="0"/>
              <a:buChar char="•"/>
              <a:defRPr sz="2399">
                <a:gradFill>
                  <a:gsLst>
                    <a:gs pos="0">
                      <a:srgbClr val="595959"/>
                    </a:gs>
                    <a:gs pos="86000">
                      <a:srgbClr val="595959"/>
                    </a:gs>
                  </a:gsLst>
                  <a:lin ang="5400000" scaled="0"/>
                </a:gradFill>
              </a:defRPr>
            </a:lvl6pPr>
            <a:lvl7pPr marL="1255336" indent="-225357">
              <a:defRPr>
                <a:gradFill>
                  <a:gsLst>
                    <a:gs pos="0">
                      <a:srgbClr val="595959"/>
                    </a:gs>
                    <a:gs pos="86000">
                      <a:srgbClr val="595959"/>
                    </a:gs>
                  </a:gsLst>
                  <a:lin ang="5400000" scaled="0"/>
                </a:gradFill>
              </a:defRPr>
            </a:lvl7pPr>
            <a:lvl8pPr marL="1487042" indent="-231705">
              <a:defRPr>
                <a:gradFill>
                  <a:gsLst>
                    <a:gs pos="0">
                      <a:srgbClr val="595959"/>
                    </a:gs>
                    <a:gs pos="86000">
                      <a:srgbClr val="595959"/>
                    </a:gs>
                  </a:gsLst>
                  <a:lin ang="5400000" scaled="0"/>
                </a:gradFill>
              </a:defRPr>
            </a:lvl8pPr>
          </a:lstStyle>
          <a:p>
            <a:pPr marL="345971" lvl="0" indent="-345971" algn="l" defTabSz="914089" rtl="0" eaLnBrk="1" latinLnBrk="0" hangingPunct="1">
              <a:lnSpc>
                <a:spcPct val="90000"/>
              </a:lnSpc>
              <a:spcBef>
                <a:spcPct val="20000"/>
              </a:spcBef>
              <a:buSzPct val="90000"/>
              <a:buFont typeface="Arial" pitchFamily="34" charset="0"/>
              <a:buChar char="•"/>
            </a:pPr>
            <a:r>
              <a:rPr lang="en-US"/>
              <a:t>Click to edit Master text styles</a:t>
            </a:r>
          </a:p>
          <a:p>
            <a:pPr marL="345971" lvl="1" indent="-345971" algn="l" defTabSz="914089" rtl="0" eaLnBrk="1" latinLnBrk="0" hangingPunct="1">
              <a:lnSpc>
                <a:spcPct val="90000"/>
              </a:lnSpc>
              <a:spcBef>
                <a:spcPct val="20000"/>
              </a:spcBef>
              <a:buSzPct val="90000"/>
              <a:buFont typeface="Arial" pitchFamily="34" charset="0"/>
              <a:buChar char="•"/>
            </a:pPr>
            <a:r>
              <a:rPr lang="en-US"/>
              <a:t>Second level</a:t>
            </a:r>
          </a:p>
          <a:p>
            <a:pPr marL="345971" lvl="2" indent="-345971" algn="l" defTabSz="914089" rtl="0" eaLnBrk="1" latinLnBrk="0" hangingPunct="1">
              <a:lnSpc>
                <a:spcPct val="90000"/>
              </a:lnSpc>
              <a:spcBef>
                <a:spcPct val="20000"/>
              </a:spcBef>
              <a:buSzPct val="90000"/>
              <a:buFont typeface="Arial" pitchFamily="34" charset="0"/>
              <a:buChar char="•"/>
            </a:pPr>
            <a:r>
              <a:rPr lang="en-US"/>
              <a:t>Third level</a:t>
            </a:r>
          </a:p>
          <a:p>
            <a:pPr marL="345971" lvl="3" indent="-345971" algn="l" defTabSz="914089" rtl="0" eaLnBrk="1" latinLnBrk="0" hangingPunct="1">
              <a:lnSpc>
                <a:spcPct val="90000"/>
              </a:lnSpc>
              <a:spcBef>
                <a:spcPct val="20000"/>
              </a:spcBef>
              <a:buSzPct val="90000"/>
              <a:buFont typeface="Arial" pitchFamily="34" charset="0"/>
              <a:buChar char="•"/>
            </a:pPr>
            <a:r>
              <a:rPr lang="en-US"/>
              <a:t>Fourth level</a:t>
            </a:r>
          </a:p>
          <a:p>
            <a:pPr marL="345971" lvl="4" indent="-345971" algn="l" defTabSz="914089" rtl="0" eaLnBrk="1" latinLnBrk="0" hangingPunct="1">
              <a:lnSpc>
                <a:spcPct val="90000"/>
              </a:lnSpc>
              <a:spcBef>
                <a:spcPct val="20000"/>
              </a:spcBef>
              <a:buSzPct val="90000"/>
              <a:buFont typeface="Arial" pitchFamily="34" charset="0"/>
              <a:buChar char="•"/>
            </a:pPr>
            <a:r>
              <a:rPr lang="en-US"/>
              <a:t>Fifth level</a:t>
            </a:r>
            <a:endParaRPr lang="en-US" dirty="0"/>
          </a:p>
        </p:txBody>
      </p:sp>
      <p:pic>
        <p:nvPicPr>
          <p:cNvPr id="7" name="图片 6"/>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472" y="6276925"/>
            <a:ext cx="1681200" cy="386744"/>
          </a:xfrm>
          <a:prstGeom prst="rect">
            <a:avLst/>
          </a:prstGeom>
        </p:spPr>
      </p:pic>
    </p:spTree>
    <p:extLst>
      <p:ext uri="{BB962C8B-B14F-4D97-AF65-F5344CB8AC3E}">
        <p14:creationId xmlns:p14="http://schemas.microsoft.com/office/powerpoint/2010/main" val="76279033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3"/>
            <a:ext cx="11151917" cy="747897"/>
          </a:xfrm>
        </p:spPr>
        <p:txBody>
          <a:bodyPr/>
          <a:lstStyle>
            <a:lvl1pPr>
              <a:defRPr sz="5398"/>
            </a:lvl1pPr>
          </a:lstStyle>
          <a:p>
            <a:r>
              <a:rPr lang="en-US"/>
              <a:t>Click to edit Master title style</a:t>
            </a:r>
            <a:endParaRPr lang="en-US" dirty="0"/>
          </a:p>
        </p:txBody>
      </p:sp>
      <p:sp>
        <p:nvSpPr>
          <p:cNvPr id="3" name="Content Placeholder 2"/>
          <p:cNvSpPr>
            <a:spLocks noGrp="1"/>
          </p:cNvSpPr>
          <p:nvPr>
            <p:ph sz="half" idx="1"/>
          </p:nvPr>
        </p:nvSpPr>
        <p:spPr>
          <a:xfrm>
            <a:off x="519248" y="1447800"/>
            <a:ext cx="5487829" cy="2443746"/>
          </a:xfrm>
        </p:spPr>
        <p:txBody>
          <a:bodyPr/>
          <a:lstStyle>
            <a:lvl1pPr marL="341211" indent="-341211">
              <a:lnSpc>
                <a:spcPct val="90000"/>
              </a:lnSpc>
              <a:buSzPct val="80000"/>
              <a:buFont typeface="Arial" pitchFamily="34" charset="0"/>
              <a:buChar char="•"/>
              <a:defRPr sz="3199"/>
            </a:lvl1pPr>
            <a:lvl2pPr marL="626875" indent="-285664">
              <a:lnSpc>
                <a:spcPct val="90000"/>
              </a:lnSpc>
              <a:buSzPct val="80000"/>
              <a:buFont typeface="Arial" pitchFamily="34" charset="0"/>
              <a:buChar char="•"/>
              <a:defRPr sz="2799"/>
            </a:lvl2pPr>
            <a:lvl3pPr marL="914126" indent="-287252">
              <a:lnSpc>
                <a:spcPct val="90000"/>
              </a:lnSpc>
              <a:buSzPct val="80000"/>
              <a:buFont typeface="Arial" pitchFamily="34" charset="0"/>
              <a:buChar char="•"/>
              <a:defRPr sz="2399"/>
            </a:lvl3pPr>
            <a:lvl4pPr marL="1712399" indent="-225357">
              <a:lnSpc>
                <a:spcPct val="90000"/>
              </a:lnSpc>
              <a:buSzPct val="80000"/>
              <a:buFont typeface="Arial" pitchFamily="34" charset="0"/>
              <a:buChar char="•"/>
              <a:defRPr sz="1999"/>
            </a:lvl4pPr>
            <a:lvl5pPr marL="1944105" indent="-231705">
              <a:lnSpc>
                <a:spcPct val="90000"/>
              </a:lnSpc>
              <a:buSzPct val="80000"/>
              <a:buFont typeface="Arial" pitchFamily="34" charset="0"/>
              <a:buChar char="•"/>
              <a:defRPr sz="19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063" indent="-457063">
              <a:lnSpc>
                <a:spcPct val="90000"/>
              </a:lnSpc>
              <a:buSzPct val="80000"/>
              <a:buFont typeface="Arial" pitchFamily="34" charset="0"/>
              <a:buChar char="•"/>
              <a:defRPr lang="en-US" sz="3199" kern="1200" dirty="0" smtClean="0">
                <a:gradFill>
                  <a:gsLst>
                    <a:gs pos="0">
                      <a:srgbClr val="595959"/>
                    </a:gs>
                    <a:gs pos="86000">
                      <a:srgbClr val="595959"/>
                    </a:gs>
                  </a:gsLst>
                  <a:lin ang="5400000" scaled="0"/>
                </a:gradFill>
                <a:latin typeface="+mn-lt"/>
                <a:ea typeface="+mn-ea"/>
                <a:cs typeface="+mn-cs"/>
              </a:defRPr>
            </a:lvl1pPr>
            <a:lvl2pPr marL="798273" indent="-457063">
              <a:lnSpc>
                <a:spcPct val="90000"/>
              </a:lnSpc>
              <a:buSzPct val="80000"/>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2pPr>
            <a:lvl3pPr marL="969671" indent="-342797">
              <a:lnSpc>
                <a:spcPct val="90000"/>
              </a:lnSpc>
              <a:buSzPct val="80000"/>
              <a:buFont typeface="Arial" pitchFamily="34" charset="0"/>
              <a:buChar char="•"/>
              <a:defRPr lang="en-US" sz="2399" kern="1200" dirty="0" smtClean="0">
                <a:gradFill>
                  <a:gsLst>
                    <a:gs pos="0">
                      <a:srgbClr val="595959"/>
                    </a:gs>
                    <a:gs pos="86000">
                      <a:srgbClr val="595959"/>
                    </a:gs>
                  </a:gsLst>
                  <a:lin ang="5400000" scaled="0"/>
                </a:gradFill>
                <a:latin typeface="+mn-lt"/>
                <a:ea typeface="+mn-ea"/>
                <a:cs typeface="+mn-cs"/>
              </a:defRPr>
            </a:lvl3pPr>
            <a:lvl4pPr marL="1829839" indent="-342797">
              <a:lnSpc>
                <a:spcPct val="90000"/>
              </a:lnSpc>
              <a:buSzPct val="80000"/>
              <a:buFont typeface="Arial" pitchFamily="34" charset="0"/>
              <a:buChar char="•"/>
              <a:defRPr lang="en-US" sz="1999" kern="1200" dirty="0" smtClean="0">
                <a:gradFill>
                  <a:gsLst>
                    <a:gs pos="0">
                      <a:srgbClr val="595959"/>
                    </a:gs>
                    <a:gs pos="86000">
                      <a:srgbClr val="595959"/>
                    </a:gs>
                  </a:gsLst>
                  <a:lin ang="5400000" scaled="0"/>
                </a:gradFill>
                <a:latin typeface="+mn-lt"/>
                <a:ea typeface="+mn-ea"/>
                <a:cs typeface="+mn-cs"/>
              </a:defRPr>
            </a:lvl4pPr>
            <a:lvl5pPr marL="2055196" indent="-342797">
              <a:lnSpc>
                <a:spcPct val="90000"/>
              </a:lnSpc>
              <a:buSzPct val="80000"/>
              <a:buFont typeface="Arial" pitchFamily="34" charset="0"/>
              <a:buChar char="•"/>
              <a:defRPr lang="en-US" sz="1999" kern="1200" dirty="0">
                <a:gradFill>
                  <a:gsLst>
                    <a:gs pos="0">
                      <a:srgbClr val="595959"/>
                    </a:gs>
                    <a:gs pos="86000">
                      <a:srgbClr val="595959"/>
                    </a:gs>
                  </a:gsLst>
                  <a:lin ang="5400000" scaled="0"/>
                </a:gradFill>
                <a:latin typeface="+mn-lt"/>
                <a:ea typeface="+mn-ea"/>
                <a:cs typeface="+mn-cs"/>
              </a:defRPr>
            </a:lvl5pPr>
            <a:lvl6pPr>
              <a:defRPr sz="1799"/>
            </a:lvl6pPr>
            <a:lvl7pPr>
              <a:defRPr sz="1799"/>
            </a:lvl7pPr>
            <a:lvl8pPr>
              <a:defRPr sz="1799"/>
            </a:lvl8pPr>
            <a:lvl9pPr>
              <a:defRPr sz="1799"/>
            </a:lvl9pPr>
          </a:lstStyle>
          <a:p>
            <a:pPr marL="341211" lvl="0" indent="-341211" algn="l" defTabSz="914089" rtl="0" eaLnBrk="1" latinLnBrk="0" hangingPunct="1">
              <a:lnSpc>
                <a:spcPct val="90000"/>
              </a:lnSpc>
              <a:spcBef>
                <a:spcPct val="20000"/>
              </a:spcBef>
              <a:buSzPct val="80000"/>
              <a:buFont typeface="Arial" pitchFamily="34" charset="0"/>
              <a:buChar char="•"/>
            </a:pPr>
            <a:r>
              <a:rPr lang="en-US"/>
              <a:t>Click to edit Master text styles</a:t>
            </a:r>
          </a:p>
          <a:p>
            <a:pPr marL="341211" lvl="1" indent="-341211" algn="l" defTabSz="914089" rtl="0" eaLnBrk="1" latinLnBrk="0" hangingPunct="1">
              <a:lnSpc>
                <a:spcPct val="90000"/>
              </a:lnSpc>
              <a:spcBef>
                <a:spcPct val="20000"/>
              </a:spcBef>
              <a:buSzPct val="80000"/>
              <a:buFont typeface="Arial" pitchFamily="34" charset="0"/>
              <a:buChar char="•"/>
            </a:pPr>
            <a:r>
              <a:rPr lang="en-US"/>
              <a:t>Second level</a:t>
            </a:r>
          </a:p>
          <a:p>
            <a:pPr marL="341211" lvl="2" indent="-341211" algn="l" defTabSz="914089" rtl="0" eaLnBrk="1" latinLnBrk="0" hangingPunct="1">
              <a:lnSpc>
                <a:spcPct val="90000"/>
              </a:lnSpc>
              <a:spcBef>
                <a:spcPct val="20000"/>
              </a:spcBef>
              <a:buSzPct val="80000"/>
              <a:buFont typeface="Arial" pitchFamily="34" charset="0"/>
              <a:buChar char="•"/>
            </a:pPr>
            <a:r>
              <a:rPr lang="en-US"/>
              <a:t>Third level</a:t>
            </a:r>
          </a:p>
          <a:p>
            <a:pPr marL="341211" lvl="3" indent="-341211" algn="l" defTabSz="914089" rtl="0" eaLnBrk="1" latinLnBrk="0" hangingPunct="1">
              <a:lnSpc>
                <a:spcPct val="90000"/>
              </a:lnSpc>
              <a:spcBef>
                <a:spcPct val="20000"/>
              </a:spcBef>
              <a:buSzPct val="80000"/>
              <a:buFont typeface="Arial" pitchFamily="34" charset="0"/>
              <a:buChar char="•"/>
            </a:pPr>
            <a:r>
              <a:rPr lang="en-US"/>
              <a:t>Fourth level</a:t>
            </a:r>
          </a:p>
          <a:p>
            <a:pPr marL="341211" lvl="4" indent="-341211" algn="l" defTabSz="914089" rtl="0" eaLnBrk="1" latinLnBrk="0" hangingPunct="1">
              <a:lnSpc>
                <a:spcPct val="90000"/>
              </a:lnSpc>
              <a:spcBef>
                <a:spcPct val="20000"/>
              </a:spcBef>
              <a:buSzPct val="80000"/>
              <a:buFont typeface="Arial" pitchFamily="34" charset="0"/>
              <a:buChar char="•"/>
            </a:pPr>
            <a:r>
              <a:rPr lang="en-US"/>
              <a:t>Fifth level</a:t>
            </a:r>
            <a:endParaRPr lang="en-US" dirty="0"/>
          </a:p>
        </p:txBody>
      </p:sp>
      <p:pic>
        <p:nvPicPr>
          <p:cNvPr id="7" name="图片 6"/>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472" y="6276925"/>
            <a:ext cx="1681200" cy="386744"/>
          </a:xfrm>
          <a:prstGeom prst="rect">
            <a:avLst/>
          </a:prstGeom>
        </p:spPr>
      </p:pic>
    </p:spTree>
    <p:extLst>
      <p:ext uri="{BB962C8B-B14F-4D97-AF65-F5344CB8AC3E}">
        <p14:creationId xmlns:p14="http://schemas.microsoft.com/office/powerpoint/2010/main" val="3773009121"/>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3"/>
            <a:ext cx="11151917" cy="747897"/>
          </a:xfrm>
        </p:spPr>
        <p:txBody>
          <a:bodyPr/>
          <a:lstStyle>
            <a:lvl1pPr>
              <a:defRPr sz="5398"/>
            </a:lvl1pPr>
          </a:lstStyle>
          <a:p>
            <a:r>
              <a:rPr lang="en-US"/>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199" b="0">
                <a:latin typeface="Segoe UI Light" pitchFamily="34" charset="0"/>
              </a:defRPr>
            </a:lvl1pPr>
            <a:lvl2pPr marL="457045" indent="0">
              <a:buNone/>
              <a:defRPr sz="1999" b="1"/>
            </a:lvl2pPr>
            <a:lvl3pPr marL="914089" indent="0">
              <a:buNone/>
              <a:defRPr sz="1799" b="1"/>
            </a:lvl3pPr>
            <a:lvl4pPr marL="1371134" indent="0">
              <a:buNone/>
              <a:defRPr sz="1600" b="1"/>
            </a:lvl4pPr>
            <a:lvl5pPr marL="1828178" indent="0">
              <a:buNone/>
              <a:defRPr sz="1600" b="1"/>
            </a:lvl5pPr>
            <a:lvl6pPr marL="2285223" indent="0">
              <a:buNone/>
              <a:defRPr sz="1600" b="1"/>
            </a:lvl6pPr>
            <a:lvl7pPr marL="2742267" indent="0">
              <a:buNone/>
              <a:defRPr sz="1600" b="1"/>
            </a:lvl7pPr>
            <a:lvl8pPr marL="3199312" indent="0">
              <a:buNone/>
              <a:defRPr sz="1600" b="1"/>
            </a:lvl8pPr>
            <a:lvl9pPr marL="3656357" indent="0">
              <a:buNone/>
              <a:defRPr sz="1600" b="1"/>
            </a:lvl9pPr>
          </a:lstStyle>
          <a:p>
            <a:pPr lvl="0"/>
            <a:r>
              <a:rPr lang="en-US"/>
              <a:t>Click to edit Master text styles</a:t>
            </a:r>
          </a:p>
        </p:txBody>
      </p:sp>
      <p:sp>
        <p:nvSpPr>
          <p:cNvPr id="4" name="Content Placeholder 3"/>
          <p:cNvSpPr>
            <a:spLocks noGrp="1"/>
          </p:cNvSpPr>
          <p:nvPr>
            <p:ph sz="half" idx="2"/>
          </p:nvPr>
        </p:nvSpPr>
        <p:spPr>
          <a:xfrm>
            <a:off x="508001" y="2266796"/>
            <a:ext cx="5486400" cy="1945148"/>
          </a:xfrm>
        </p:spPr>
        <p:txBody>
          <a:bodyPr/>
          <a:lstStyle>
            <a:lvl1pPr marL="403104" indent="-403104">
              <a:buSzPct val="80000"/>
              <a:buFont typeface="Arial" pitchFamily="34" charset="0"/>
              <a:buChar char="•"/>
              <a:defRPr sz="2799"/>
            </a:lvl1pPr>
            <a:lvl2pPr marL="744315" indent="-322166">
              <a:buSzPct val="80000"/>
              <a:buFont typeface="Arial" pitchFamily="34" charset="0"/>
              <a:buChar char="•"/>
              <a:defRPr sz="2799"/>
            </a:lvl2pPr>
            <a:lvl3pPr marL="1026805" indent="-282490" defTabSz="1029979">
              <a:buSzPct val="80000"/>
              <a:buFont typeface="Arial" pitchFamily="34" charset="0"/>
              <a:buChar char="•"/>
              <a:defRPr sz="2399"/>
            </a:lvl3pPr>
            <a:lvl4pPr marL="1317230" indent="-287252">
              <a:buSzPct val="80000"/>
              <a:buFont typeface="Arial" pitchFamily="34" charset="0"/>
              <a:buChar char="•"/>
              <a:defRPr sz="1999"/>
            </a:lvl4pPr>
            <a:lvl5pPr marL="1541001" indent="-223771">
              <a:buSzPct val="80000"/>
              <a:buFont typeface="Arial" pitchFamily="34" charset="0"/>
              <a:buChar char="•"/>
              <a:defRPr sz="1999"/>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199" b="0">
                <a:latin typeface="Segoe UI Light" pitchFamily="34" charset="0"/>
              </a:defRPr>
            </a:lvl1pPr>
            <a:lvl2pPr marL="457045" indent="0">
              <a:buNone/>
              <a:defRPr sz="1999" b="1"/>
            </a:lvl2pPr>
            <a:lvl3pPr marL="914089" indent="0">
              <a:buNone/>
              <a:defRPr sz="1799" b="1"/>
            </a:lvl3pPr>
            <a:lvl4pPr marL="1371134" indent="0">
              <a:buNone/>
              <a:defRPr sz="1600" b="1"/>
            </a:lvl4pPr>
            <a:lvl5pPr marL="1828178" indent="0">
              <a:buNone/>
              <a:defRPr sz="1600" b="1"/>
            </a:lvl5pPr>
            <a:lvl6pPr marL="2285223" indent="0">
              <a:buNone/>
              <a:defRPr sz="1600" b="1"/>
            </a:lvl6pPr>
            <a:lvl7pPr marL="2742267" indent="0">
              <a:buNone/>
              <a:defRPr sz="1600" b="1"/>
            </a:lvl7pPr>
            <a:lvl8pPr marL="3199312" indent="0">
              <a:buNone/>
              <a:defRPr sz="1600" b="1"/>
            </a:lvl8pPr>
            <a:lvl9pPr marL="3656357"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232" indent="-296232">
              <a:buSzPct val="80000"/>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1pPr>
            <a:lvl2pPr marL="457063" indent="-457063">
              <a:buSzPct val="80000"/>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2pPr>
            <a:lvl3pPr marL="764945" indent="-342797">
              <a:buSzPct val="80000"/>
              <a:buFont typeface="Arial" pitchFamily="34" charset="0"/>
              <a:buChar char="•"/>
              <a:defRPr lang="en-US" sz="2399" kern="1200" dirty="0" smtClean="0">
                <a:gradFill>
                  <a:gsLst>
                    <a:gs pos="0">
                      <a:srgbClr val="595959"/>
                    </a:gs>
                    <a:gs pos="86000">
                      <a:srgbClr val="595959"/>
                    </a:gs>
                  </a:gsLst>
                  <a:lin ang="5400000" scaled="0"/>
                </a:gradFill>
                <a:latin typeface="+mn-lt"/>
                <a:ea typeface="+mn-ea"/>
                <a:cs typeface="+mn-cs"/>
              </a:defRPr>
            </a:lvl3pPr>
            <a:lvl4pPr marL="1372775" indent="-342797">
              <a:buSzPct val="80000"/>
              <a:buFont typeface="Arial" pitchFamily="34" charset="0"/>
              <a:buChar char="•"/>
              <a:defRPr lang="en-US" sz="1999" kern="1200" dirty="0" smtClean="0">
                <a:gradFill>
                  <a:gsLst>
                    <a:gs pos="0">
                      <a:srgbClr val="595959"/>
                    </a:gs>
                    <a:gs pos="86000">
                      <a:srgbClr val="595959"/>
                    </a:gs>
                  </a:gsLst>
                  <a:lin ang="5400000" scaled="0"/>
                </a:gradFill>
                <a:latin typeface="+mn-lt"/>
                <a:ea typeface="+mn-ea"/>
                <a:cs typeface="+mn-cs"/>
              </a:defRPr>
            </a:lvl4pPr>
            <a:lvl5pPr marL="1087112" indent="-342797">
              <a:buSzPct val="80000"/>
              <a:buFont typeface="Arial" pitchFamily="34" charset="0"/>
              <a:buChar char="•"/>
              <a:defRPr lang="en-US" sz="1999" kern="1200" dirty="0">
                <a:gradFill>
                  <a:gsLst>
                    <a:gs pos="0">
                      <a:srgbClr val="595959"/>
                    </a:gs>
                    <a:gs pos="86000">
                      <a:srgbClr val="595959"/>
                    </a:gs>
                  </a:gsLst>
                  <a:lin ang="5400000" scaled="0"/>
                </a:gradFill>
                <a:latin typeface="+mn-lt"/>
                <a:ea typeface="+mn-ea"/>
                <a:cs typeface="+mn-cs"/>
              </a:defRPr>
            </a:lvl5pPr>
            <a:lvl6pPr marL="1372775" indent="-342797">
              <a:defRPr sz="1600"/>
            </a:lvl6pPr>
            <a:lvl7pPr marL="1602894" indent="-285664">
              <a:defRPr sz="1600"/>
            </a:lvl7pPr>
            <a:lvl8pPr>
              <a:defRPr sz="1600"/>
            </a:lvl8pPr>
            <a:lvl9pPr>
              <a:defRPr sz="1600"/>
            </a:lvl9pPr>
          </a:lstStyle>
          <a:p>
            <a:pPr marL="403104" lvl="0" indent="-403104" algn="l" defTabSz="914089" rtl="0" eaLnBrk="1" latinLnBrk="0" hangingPunct="1">
              <a:lnSpc>
                <a:spcPct val="90000"/>
              </a:lnSpc>
              <a:spcBef>
                <a:spcPct val="20000"/>
              </a:spcBef>
              <a:buSzPct val="80000"/>
            </a:pPr>
            <a:r>
              <a:rPr lang="en-US"/>
              <a:t>Click to edit Master text styles</a:t>
            </a:r>
          </a:p>
          <a:p>
            <a:pPr marL="403104" lvl="1" indent="-403104" algn="l" defTabSz="914089" rtl="0" eaLnBrk="1" latinLnBrk="0" hangingPunct="1">
              <a:lnSpc>
                <a:spcPct val="90000"/>
              </a:lnSpc>
              <a:spcBef>
                <a:spcPct val="20000"/>
              </a:spcBef>
              <a:buSzPct val="80000"/>
            </a:pPr>
            <a:r>
              <a:rPr lang="en-US"/>
              <a:t>Second level</a:t>
            </a:r>
          </a:p>
          <a:p>
            <a:pPr marL="403104" lvl="2" indent="-403104" algn="l" defTabSz="914089" rtl="0" eaLnBrk="1" latinLnBrk="0" hangingPunct="1">
              <a:lnSpc>
                <a:spcPct val="90000"/>
              </a:lnSpc>
              <a:spcBef>
                <a:spcPct val="20000"/>
              </a:spcBef>
              <a:buSzPct val="80000"/>
            </a:pPr>
            <a:r>
              <a:rPr lang="en-US"/>
              <a:t>Third level</a:t>
            </a:r>
          </a:p>
          <a:p>
            <a:pPr marL="403104" lvl="3" indent="-403104" algn="l" defTabSz="914089" rtl="0" eaLnBrk="1" latinLnBrk="0" hangingPunct="1">
              <a:lnSpc>
                <a:spcPct val="90000"/>
              </a:lnSpc>
              <a:spcBef>
                <a:spcPct val="20000"/>
              </a:spcBef>
              <a:buSzPct val="80000"/>
            </a:pPr>
            <a:r>
              <a:rPr lang="en-US"/>
              <a:t>Fourth level</a:t>
            </a:r>
          </a:p>
          <a:p>
            <a:pPr marL="403104" lvl="4" indent="-403104" algn="l" defTabSz="914089" rtl="0" eaLnBrk="1" latinLnBrk="0" hangingPunct="1">
              <a:lnSpc>
                <a:spcPct val="90000"/>
              </a:lnSpc>
              <a:spcBef>
                <a:spcPct val="20000"/>
              </a:spcBef>
              <a:buSzPct val="80000"/>
            </a:pPr>
            <a:r>
              <a:rPr lang="en-US"/>
              <a:t>Fifth level</a:t>
            </a:r>
            <a:endParaRPr lang="en-US" dirty="0"/>
          </a:p>
        </p:txBody>
      </p:sp>
      <p:pic>
        <p:nvPicPr>
          <p:cNvPr id="9" name="图片 8"/>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472" y="6276925"/>
            <a:ext cx="1681200" cy="386744"/>
          </a:xfrm>
          <a:prstGeom prst="rect">
            <a:avLst/>
          </a:prstGeom>
        </p:spPr>
      </p:pic>
    </p:spTree>
    <p:extLst>
      <p:ext uri="{BB962C8B-B14F-4D97-AF65-F5344CB8AC3E}">
        <p14:creationId xmlns:p14="http://schemas.microsoft.com/office/powerpoint/2010/main" val="2832297823"/>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459C166-16D3-4A25-A2F8-C51E0E346B22}" type="datetimeFigureOut">
              <a:rPr lang="en-US" smtClean="0"/>
              <a:t>11/21/2017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DE4316-4355-4038-9262-DF05D0694534}" type="slidenum">
              <a:rPr lang="en-US" smtClean="0"/>
              <a:t>‹#›</a:t>
            </a:fld>
            <a:endParaRPr lang="en-US"/>
          </a:p>
        </p:txBody>
      </p:sp>
    </p:spTree>
    <p:extLst>
      <p:ext uri="{BB962C8B-B14F-4D97-AF65-F5344CB8AC3E}">
        <p14:creationId xmlns:p14="http://schemas.microsoft.com/office/powerpoint/2010/main" val="135189290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3"/>
            <a:ext cx="11151917" cy="747897"/>
          </a:xfrm>
        </p:spPr>
        <p:txBody>
          <a:bodyPr/>
          <a:lstStyle>
            <a:lvl1pPr>
              <a:defRPr sz="5398"/>
            </a:lvl1pPr>
          </a:lstStyle>
          <a:p>
            <a:r>
              <a:rPr lang="en-US"/>
              <a:t>Click to edit Master title style</a:t>
            </a:r>
            <a:endParaRPr lang="en-US" dirty="0"/>
          </a:p>
        </p:txBody>
      </p:sp>
      <p:pic>
        <p:nvPicPr>
          <p:cNvPr id="5" name="图片 4"/>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472" y="6276925"/>
            <a:ext cx="1681200" cy="386744"/>
          </a:xfrm>
          <a:prstGeom prst="rect">
            <a:avLst/>
          </a:prstGeom>
        </p:spPr>
      </p:pic>
    </p:spTree>
    <p:extLst>
      <p:ext uri="{BB962C8B-B14F-4D97-AF65-F5344CB8AC3E}">
        <p14:creationId xmlns:p14="http://schemas.microsoft.com/office/powerpoint/2010/main" val="2244744996"/>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472" y="6276925"/>
            <a:ext cx="1681200" cy="386744"/>
          </a:xfrm>
          <a:prstGeom prst="rect">
            <a:avLst/>
          </a:prstGeom>
        </p:spPr>
      </p:pic>
    </p:spTree>
    <p:extLst>
      <p:ext uri="{BB962C8B-B14F-4D97-AF65-F5344CB8AC3E}">
        <p14:creationId xmlns:p14="http://schemas.microsoft.com/office/powerpoint/2010/main" val="601349418"/>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NoLogo">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9242456"/>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0" tIns="45691" rIns="91380" bIns="45691" numCol="1" spcCol="0" rtlCol="0" anchor="ctr" anchorCtr="0" compatLnSpc="1">
            <a:prstTxWarp prst="textNoShape">
              <a:avLst/>
            </a:prstTxWarp>
          </a:bodyPr>
          <a:lstStyle/>
          <a:p>
            <a:pPr algn="ctr" defTabSz="913514" fontAlgn="base">
              <a:spcBef>
                <a:spcPct val="0"/>
              </a:spcBef>
              <a:spcAft>
                <a:spcPct val="0"/>
              </a:spcAft>
            </a:pPr>
            <a:endParaRPr lang="en-US" sz="2199"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089" rtl="0" eaLnBrk="1" latinLnBrk="0" hangingPunct="1">
              <a:lnSpc>
                <a:spcPct val="90000"/>
              </a:lnSpc>
              <a:spcBef>
                <a:spcPct val="0"/>
              </a:spcBef>
              <a:buNone/>
              <a:defRPr lang="en-US" sz="5398"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a:t>Click to edit Master title style</a:t>
            </a:r>
            <a:endParaRPr lang="en-US" dirty="0"/>
          </a:p>
        </p:txBody>
      </p:sp>
      <p:sp>
        <p:nvSpPr>
          <p:cNvPr id="5" name="Text Placeholder 4"/>
          <p:cNvSpPr>
            <a:spLocks noGrp="1"/>
          </p:cNvSpPr>
          <p:nvPr>
            <p:ph type="body" sz="quarter" idx="11"/>
          </p:nvPr>
        </p:nvSpPr>
        <p:spPr>
          <a:xfrm>
            <a:off x="3474710" y="3417661"/>
            <a:ext cx="6947121" cy="1241878"/>
          </a:xfrm>
        </p:spPr>
        <p:txBody>
          <a:bodyPr lIns="182880" tIns="182880" anchor="ctr" anchorCtr="0"/>
          <a:lstStyle>
            <a:lvl1pPr marL="574503" indent="-571329">
              <a:spcAft>
                <a:spcPts val="1200"/>
              </a:spcAft>
              <a:buNone/>
              <a:defRPr lang="en-US" sz="4399"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2399" kern="1200" spc="-50" baseline="0" dirty="0">
                <a:gradFill>
                  <a:gsLst>
                    <a:gs pos="0">
                      <a:srgbClr val="595959"/>
                    </a:gs>
                    <a:gs pos="86000">
                      <a:srgbClr val="595959"/>
                    </a:gs>
                  </a:gsLst>
                  <a:lin ang="5400000" scaled="0"/>
                </a:gradFill>
                <a:latin typeface="+mn-lt"/>
                <a:ea typeface="+mn-ea"/>
                <a:cs typeface="+mn-cs"/>
              </a:defRPr>
            </a:lvl2pPr>
          </a:lstStyle>
          <a:p>
            <a:pPr marL="3174" lvl="0" indent="0" algn="l" defTabSz="914089" rtl="0" eaLnBrk="1" latinLnBrk="0" hangingPunct="1">
              <a:lnSpc>
                <a:spcPct val="90000"/>
              </a:lnSpc>
              <a:spcBef>
                <a:spcPts val="0"/>
              </a:spcBef>
              <a:spcAft>
                <a:spcPts val="900"/>
              </a:spcAft>
              <a:buSzPct val="80000"/>
            </a:pPr>
            <a:r>
              <a:rPr lang="en-US"/>
              <a:t>Click to edit Master text styles</a:t>
            </a:r>
          </a:p>
          <a:p>
            <a:pPr marL="3174" lvl="1" indent="0" algn="l" defTabSz="914089" rtl="0" eaLnBrk="1" latinLnBrk="0" hangingPunct="1">
              <a:lnSpc>
                <a:spcPct val="90000"/>
              </a:lnSpc>
              <a:spcBef>
                <a:spcPts val="0"/>
              </a:spcBef>
              <a:spcAft>
                <a:spcPts val="900"/>
              </a:spcAft>
              <a:buSzPct val="80000"/>
            </a:pPr>
            <a:r>
              <a:rPr lang="en-US"/>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284" tIns="41142" rIns="82284" bIns="41142" numCol="1" anchor="t" anchorCtr="0" compatLnSpc="1">
            <a:prstTxWarp prst="textNoShape">
              <a:avLst/>
            </a:prstTxWarp>
          </a:bodyPr>
          <a:lstStyle/>
          <a:p>
            <a:pPr defTabSz="1218621"/>
            <a:endParaRPr lang="en-US" sz="1600">
              <a:solidFill>
                <a:srgbClr val="292929"/>
              </a:solidFill>
            </a:endParaRPr>
          </a:p>
        </p:txBody>
      </p:sp>
    </p:spTree>
    <p:extLst>
      <p:ext uri="{BB962C8B-B14F-4D97-AF65-F5344CB8AC3E}">
        <p14:creationId xmlns:p14="http://schemas.microsoft.com/office/powerpoint/2010/main" val="3123623765"/>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799" baseline="0">
                <a:solidFill>
                  <a:schemeClr val="bg1">
                    <a:alpha val="98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889618" y="5630475"/>
            <a:ext cx="4206384" cy="461665"/>
          </a:xfrm>
        </p:spPr>
        <p:txBody>
          <a:bodyPr>
            <a:noAutofit/>
          </a:bodyPr>
          <a:lstStyle>
            <a:lvl1pPr marL="0" indent="0" algn="l" defTabSz="914089"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45" indent="0" algn="ctr">
              <a:buNone/>
              <a:defRPr>
                <a:solidFill>
                  <a:schemeClr val="tx1">
                    <a:tint val="75000"/>
                  </a:schemeClr>
                </a:solidFill>
              </a:defRPr>
            </a:lvl2pPr>
            <a:lvl3pPr marL="914089" indent="0" algn="ctr">
              <a:buNone/>
              <a:defRPr>
                <a:solidFill>
                  <a:schemeClr val="tx1">
                    <a:tint val="75000"/>
                  </a:schemeClr>
                </a:solidFill>
              </a:defRPr>
            </a:lvl3pPr>
            <a:lvl4pPr marL="1371134" indent="0" algn="ctr">
              <a:buNone/>
              <a:defRPr>
                <a:solidFill>
                  <a:schemeClr val="tx1">
                    <a:tint val="75000"/>
                  </a:schemeClr>
                </a:solidFill>
              </a:defRPr>
            </a:lvl4pPr>
            <a:lvl5pPr marL="1828178" indent="0" algn="ctr">
              <a:buNone/>
              <a:defRPr>
                <a:solidFill>
                  <a:schemeClr val="tx1">
                    <a:tint val="75000"/>
                  </a:schemeClr>
                </a:solidFill>
              </a:defRPr>
            </a:lvl5pPr>
            <a:lvl6pPr marL="2285223" indent="0" algn="ctr">
              <a:buNone/>
              <a:defRPr>
                <a:solidFill>
                  <a:schemeClr val="tx1">
                    <a:tint val="75000"/>
                  </a:schemeClr>
                </a:solidFill>
              </a:defRPr>
            </a:lvl6pPr>
            <a:lvl7pPr marL="2742267" indent="0" algn="ctr">
              <a:buNone/>
              <a:defRPr>
                <a:solidFill>
                  <a:schemeClr val="tx1">
                    <a:tint val="75000"/>
                  </a:schemeClr>
                </a:solidFill>
              </a:defRPr>
            </a:lvl7pPr>
            <a:lvl8pPr marL="3199312" indent="0" algn="ctr">
              <a:buNone/>
              <a:defRPr>
                <a:solidFill>
                  <a:schemeClr val="tx1">
                    <a:tint val="75000"/>
                  </a:schemeClr>
                </a:solidFill>
              </a:defRPr>
            </a:lvl8pPr>
            <a:lvl9pPr marL="3656357"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598"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621"/>
              <a:endParaRPr lang="en-US" sz="2399">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621"/>
              <a:endParaRPr lang="en-US" sz="2399">
                <a:solidFill>
                  <a:srgbClr val="292929"/>
                </a:solidFill>
              </a:endParaRPr>
            </a:p>
          </p:txBody>
        </p:sp>
      </p:grpSp>
    </p:spTree>
    <p:extLst>
      <p:ext uri="{BB962C8B-B14F-4D97-AF65-F5344CB8AC3E}">
        <p14:creationId xmlns:p14="http://schemas.microsoft.com/office/powerpoint/2010/main" val="3524246991"/>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799" baseline="0">
                <a:solidFill>
                  <a:schemeClr val="bg1">
                    <a:alpha val="98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889618" y="5630475"/>
            <a:ext cx="4206384" cy="461665"/>
          </a:xfrm>
        </p:spPr>
        <p:txBody>
          <a:bodyPr>
            <a:noAutofit/>
          </a:bodyPr>
          <a:lstStyle>
            <a:lvl1pPr marL="0" indent="0" algn="l" defTabSz="914089"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45" indent="0" algn="ctr">
              <a:buNone/>
              <a:defRPr>
                <a:solidFill>
                  <a:schemeClr val="tx1">
                    <a:tint val="75000"/>
                  </a:schemeClr>
                </a:solidFill>
              </a:defRPr>
            </a:lvl2pPr>
            <a:lvl3pPr marL="914089" indent="0" algn="ctr">
              <a:buNone/>
              <a:defRPr>
                <a:solidFill>
                  <a:schemeClr val="tx1">
                    <a:tint val="75000"/>
                  </a:schemeClr>
                </a:solidFill>
              </a:defRPr>
            </a:lvl3pPr>
            <a:lvl4pPr marL="1371134" indent="0" algn="ctr">
              <a:buNone/>
              <a:defRPr>
                <a:solidFill>
                  <a:schemeClr val="tx1">
                    <a:tint val="75000"/>
                  </a:schemeClr>
                </a:solidFill>
              </a:defRPr>
            </a:lvl4pPr>
            <a:lvl5pPr marL="1828178" indent="0" algn="ctr">
              <a:buNone/>
              <a:defRPr>
                <a:solidFill>
                  <a:schemeClr val="tx1">
                    <a:tint val="75000"/>
                  </a:schemeClr>
                </a:solidFill>
              </a:defRPr>
            </a:lvl5pPr>
            <a:lvl6pPr marL="2285223" indent="0" algn="ctr">
              <a:buNone/>
              <a:defRPr>
                <a:solidFill>
                  <a:schemeClr val="tx1">
                    <a:tint val="75000"/>
                  </a:schemeClr>
                </a:solidFill>
              </a:defRPr>
            </a:lvl6pPr>
            <a:lvl7pPr marL="2742267" indent="0" algn="ctr">
              <a:buNone/>
              <a:defRPr>
                <a:solidFill>
                  <a:schemeClr val="tx1">
                    <a:tint val="75000"/>
                  </a:schemeClr>
                </a:solidFill>
              </a:defRPr>
            </a:lvl7pPr>
            <a:lvl8pPr marL="3199312" indent="0" algn="ctr">
              <a:buNone/>
              <a:defRPr>
                <a:solidFill>
                  <a:schemeClr val="tx1">
                    <a:tint val="75000"/>
                  </a:schemeClr>
                </a:solidFill>
              </a:defRPr>
            </a:lvl8pPr>
            <a:lvl9pPr marL="3656357"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598"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a:t>click to…</a:t>
            </a:r>
          </a:p>
        </p:txBody>
      </p:sp>
      <p:sp>
        <p:nvSpPr>
          <p:cNvPr id="8" name="Freeform 6"/>
          <p:cNvSpPr>
            <a:spLocks noEditPoints="1"/>
          </p:cNvSpPr>
          <p:nvPr userDrawn="1"/>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1218621"/>
            <a:endParaRPr lang="en-US" sz="2399">
              <a:solidFill>
                <a:srgbClr val="292929"/>
              </a:solidFill>
            </a:endParaRPr>
          </a:p>
        </p:txBody>
      </p:sp>
    </p:spTree>
    <p:extLst>
      <p:ext uri="{BB962C8B-B14F-4D97-AF65-F5344CB8AC3E}">
        <p14:creationId xmlns:p14="http://schemas.microsoft.com/office/powerpoint/2010/main" val="1995744876"/>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799" baseline="0">
                <a:solidFill>
                  <a:schemeClr val="bg1">
                    <a:alpha val="98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889618" y="5630475"/>
            <a:ext cx="4206384" cy="461665"/>
          </a:xfrm>
        </p:spPr>
        <p:txBody>
          <a:bodyPr>
            <a:noAutofit/>
          </a:bodyPr>
          <a:lstStyle>
            <a:lvl1pPr marL="0" indent="0" algn="l" defTabSz="914089"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45" indent="0" algn="ctr">
              <a:buNone/>
              <a:defRPr>
                <a:solidFill>
                  <a:schemeClr val="tx1">
                    <a:tint val="75000"/>
                  </a:schemeClr>
                </a:solidFill>
              </a:defRPr>
            </a:lvl2pPr>
            <a:lvl3pPr marL="914089" indent="0" algn="ctr">
              <a:buNone/>
              <a:defRPr>
                <a:solidFill>
                  <a:schemeClr val="tx1">
                    <a:tint val="75000"/>
                  </a:schemeClr>
                </a:solidFill>
              </a:defRPr>
            </a:lvl3pPr>
            <a:lvl4pPr marL="1371134" indent="0" algn="ctr">
              <a:buNone/>
              <a:defRPr>
                <a:solidFill>
                  <a:schemeClr val="tx1">
                    <a:tint val="75000"/>
                  </a:schemeClr>
                </a:solidFill>
              </a:defRPr>
            </a:lvl4pPr>
            <a:lvl5pPr marL="1828178" indent="0" algn="ctr">
              <a:buNone/>
              <a:defRPr>
                <a:solidFill>
                  <a:schemeClr val="tx1">
                    <a:tint val="75000"/>
                  </a:schemeClr>
                </a:solidFill>
              </a:defRPr>
            </a:lvl5pPr>
            <a:lvl6pPr marL="2285223" indent="0" algn="ctr">
              <a:buNone/>
              <a:defRPr>
                <a:solidFill>
                  <a:schemeClr val="tx1">
                    <a:tint val="75000"/>
                  </a:schemeClr>
                </a:solidFill>
              </a:defRPr>
            </a:lvl6pPr>
            <a:lvl7pPr marL="2742267" indent="0" algn="ctr">
              <a:buNone/>
              <a:defRPr>
                <a:solidFill>
                  <a:schemeClr val="tx1">
                    <a:tint val="75000"/>
                  </a:schemeClr>
                </a:solidFill>
              </a:defRPr>
            </a:lvl7pPr>
            <a:lvl8pPr marL="3199312" indent="0" algn="ctr">
              <a:buNone/>
              <a:defRPr>
                <a:solidFill>
                  <a:schemeClr val="tx1">
                    <a:tint val="75000"/>
                  </a:schemeClr>
                </a:solidFill>
              </a:defRPr>
            </a:lvl8pPr>
            <a:lvl9pPr marL="3656357"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598"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a:t>click to…</a:t>
            </a:r>
          </a:p>
        </p:txBody>
      </p:sp>
      <p:grpSp>
        <p:nvGrpSpPr>
          <p:cNvPr id="8" name="Group 7"/>
          <p:cNvGrpSpPr/>
          <p:nvPr userDrawn="1"/>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621"/>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621"/>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621"/>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621"/>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621"/>
              <a:endParaRPr lang="en-US" sz="1600">
                <a:solidFill>
                  <a:srgbClr val="292929"/>
                </a:solidFill>
              </a:endParaRPr>
            </a:p>
          </p:txBody>
        </p:sp>
      </p:grpSp>
    </p:spTree>
    <p:extLst>
      <p:ext uri="{BB962C8B-B14F-4D97-AF65-F5344CB8AC3E}">
        <p14:creationId xmlns:p14="http://schemas.microsoft.com/office/powerpoint/2010/main" val="1239938041"/>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799" baseline="0">
                <a:solidFill>
                  <a:schemeClr val="bg1">
                    <a:alpha val="98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889618" y="5630475"/>
            <a:ext cx="4206384" cy="461665"/>
          </a:xfrm>
        </p:spPr>
        <p:txBody>
          <a:bodyPr>
            <a:noAutofit/>
          </a:bodyPr>
          <a:lstStyle>
            <a:lvl1pPr marL="0" indent="0" algn="l" defTabSz="914089"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45" indent="0" algn="ctr">
              <a:buNone/>
              <a:defRPr>
                <a:solidFill>
                  <a:schemeClr val="tx1">
                    <a:tint val="75000"/>
                  </a:schemeClr>
                </a:solidFill>
              </a:defRPr>
            </a:lvl2pPr>
            <a:lvl3pPr marL="914089" indent="0" algn="ctr">
              <a:buNone/>
              <a:defRPr>
                <a:solidFill>
                  <a:schemeClr val="tx1">
                    <a:tint val="75000"/>
                  </a:schemeClr>
                </a:solidFill>
              </a:defRPr>
            </a:lvl3pPr>
            <a:lvl4pPr marL="1371134" indent="0" algn="ctr">
              <a:buNone/>
              <a:defRPr>
                <a:solidFill>
                  <a:schemeClr val="tx1">
                    <a:tint val="75000"/>
                  </a:schemeClr>
                </a:solidFill>
              </a:defRPr>
            </a:lvl4pPr>
            <a:lvl5pPr marL="1828178" indent="0" algn="ctr">
              <a:buNone/>
              <a:defRPr>
                <a:solidFill>
                  <a:schemeClr val="tx1">
                    <a:tint val="75000"/>
                  </a:schemeClr>
                </a:solidFill>
              </a:defRPr>
            </a:lvl5pPr>
            <a:lvl6pPr marL="2285223" indent="0" algn="ctr">
              <a:buNone/>
              <a:defRPr>
                <a:solidFill>
                  <a:schemeClr val="tx1">
                    <a:tint val="75000"/>
                  </a:schemeClr>
                </a:solidFill>
              </a:defRPr>
            </a:lvl6pPr>
            <a:lvl7pPr marL="2742267" indent="0" algn="ctr">
              <a:buNone/>
              <a:defRPr>
                <a:solidFill>
                  <a:schemeClr val="tx1">
                    <a:tint val="75000"/>
                  </a:schemeClr>
                </a:solidFill>
              </a:defRPr>
            </a:lvl7pPr>
            <a:lvl8pPr marL="3199312" indent="0" algn="ctr">
              <a:buNone/>
              <a:defRPr>
                <a:solidFill>
                  <a:schemeClr val="tx1">
                    <a:tint val="75000"/>
                  </a:schemeClr>
                </a:solidFill>
              </a:defRPr>
            </a:lvl8pPr>
            <a:lvl9pPr marL="3656357"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598"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a:t>click to…</a:t>
            </a:r>
          </a:p>
        </p:txBody>
      </p:sp>
      <p:sp>
        <p:nvSpPr>
          <p:cNvPr id="25" name="Freeform 64"/>
          <p:cNvSpPr>
            <a:spLocks noEditPoints="1"/>
          </p:cNvSpPr>
          <p:nvPr userDrawn="1"/>
        </p:nvSpPr>
        <p:spPr bwMode="black">
          <a:xfrm>
            <a:off x="7925674"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84" tIns="41142" rIns="82284" bIns="41142" numCol="1" anchor="t" anchorCtr="0" compatLnSpc="1">
            <a:prstTxWarp prst="textNoShape">
              <a:avLst/>
            </a:prstTxWarp>
          </a:bodyPr>
          <a:lstStyle/>
          <a:p>
            <a:pPr defTabSz="1218621"/>
            <a:endParaRPr lang="en-US" sz="1600">
              <a:solidFill>
                <a:srgbClr val="292929"/>
              </a:solidFill>
            </a:endParaRPr>
          </a:p>
        </p:txBody>
      </p:sp>
    </p:spTree>
    <p:extLst>
      <p:ext uri="{BB962C8B-B14F-4D97-AF65-F5344CB8AC3E}">
        <p14:creationId xmlns:p14="http://schemas.microsoft.com/office/powerpoint/2010/main" val="574451796"/>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799" baseline="0">
                <a:solidFill>
                  <a:schemeClr val="bg1">
                    <a:alpha val="98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889618" y="5630475"/>
            <a:ext cx="4206384" cy="461665"/>
          </a:xfrm>
        </p:spPr>
        <p:txBody>
          <a:bodyPr>
            <a:noAutofit/>
          </a:bodyPr>
          <a:lstStyle>
            <a:lvl1pPr marL="0" indent="0" algn="l" defTabSz="914089"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45" indent="0" algn="ctr">
              <a:buNone/>
              <a:defRPr>
                <a:solidFill>
                  <a:schemeClr val="tx1">
                    <a:tint val="75000"/>
                  </a:schemeClr>
                </a:solidFill>
              </a:defRPr>
            </a:lvl2pPr>
            <a:lvl3pPr marL="914089" indent="0" algn="ctr">
              <a:buNone/>
              <a:defRPr>
                <a:solidFill>
                  <a:schemeClr val="tx1">
                    <a:tint val="75000"/>
                  </a:schemeClr>
                </a:solidFill>
              </a:defRPr>
            </a:lvl3pPr>
            <a:lvl4pPr marL="1371134" indent="0" algn="ctr">
              <a:buNone/>
              <a:defRPr>
                <a:solidFill>
                  <a:schemeClr val="tx1">
                    <a:tint val="75000"/>
                  </a:schemeClr>
                </a:solidFill>
              </a:defRPr>
            </a:lvl4pPr>
            <a:lvl5pPr marL="1828178" indent="0" algn="ctr">
              <a:buNone/>
              <a:defRPr>
                <a:solidFill>
                  <a:schemeClr val="tx1">
                    <a:tint val="75000"/>
                  </a:schemeClr>
                </a:solidFill>
              </a:defRPr>
            </a:lvl5pPr>
            <a:lvl6pPr marL="2285223" indent="0" algn="ctr">
              <a:buNone/>
              <a:defRPr>
                <a:solidFill>
                  <a:schemeClr val="tx1">
                    <a:tint val="75000"/>
                  </a:schemeClr>
                </a:solidFill>
              </a:defRPr>
            </a:lvl6pPr>
            <a:lvl7pPr marL="2742267" indent="0" algn="ctr">
              <a:buNone/>
              <a:defRPr>
                <a:solidFill>
                  <a:schemeClr val="tx1">
                    <a:tint val="75000"/>
                  </a:schemeClr>
                </a:solidFill>
              </a:defRPr>
            </a:lvl7pPr>
            <a:lvl8pPr marL="3199312" indent="0" algn="ctr">
              <a:buNone/>
              <a:defRPr>
                <a:solidFill>
                  <a:schemeClr val="tx1">
                    <a:tint val="75000"/>
                  </a:schemeClr>
                </a:solidFill>
              </a:defRPr>
            </a:lvl8pPr>
            <a:lvl9pPr marL="3656357"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598"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a:t>click to…</a:t>
            </a:r>
          </a:p>
        </p:txBody>
      </p:sp>
      <p:grpSp>
        <p:nvGrpSpPr>
          <p:cNvPr id="9" name="Group 8"/>
          <p:cNvGrpSpPr/>
          <p:nvPr userDrawn="1"/>
        </p:nvGrpSpPr>
        <p:grpSpPr>
          <a:xfrm>
            <a:off x="8885073"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621"/>
              <a:endParaRPr lang="en-US" sz="2399">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621"/>
              <a:endParaRPr lang="en-US" sz="2399">
                <a:solidFill>
                  <a:srgbClr val="292929"/>
                </a:solidFill>
              </a:endParaRPr>
            </a:p>
          </p:txBody>
        </p:sp>
      </p:grpSp>
    </p:spTree>
    <p:extLst>
      <p:ext uri="{BB962C8B-B14F-4D97-AF65-F5344CB8AC3E}">
        <p14:creationId xmlns:p14="http://schemas.microsoft.com/office/powerpoint/2010/main" val="510604081"/>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3467676"/>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797"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a:t>Click to edit Master text styles</a:t>
            </a:r>
          </a:p>
        </p:txBody>
      </p:sp>
      <p:pic>
        <p:nvPicPr>
          <p:cNvPr id="2" name="图片 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300965" y="6205154"/>
            <a:ext cx="2505601" cy="576390"/>
          </a:xfrm>
          <a:prstGeom prst="rect">
            <a:avLst/>
          </a:prstGeom>
        </p:spPr>
      </p:pic>
    </p:spTree>
    <p:extLst>
      <p:ext uri="{BB962C8B-B14F-4D97-AF65-F5344CB8AC3E}">
        <p14:creationId xmlns:p14="http://schemas.microsoft.com/office/powerpoint/2010/main" val="1862897698"/>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solidFill>
                  <a:schemeClr val="bg1"/>
                </a:solidFill>
              </a:defRPr>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solidFill>
                  <a:schemeClr val="bg1"/>
                </a:solidFill>
              </a:defRPr>
            </a:lvl1pPr>
          </a:lstStyle>
          <a:p>
            <a:fld id="{0459C166-16D3-4A25-A2F8-C51E0E346B22}" type="datetimeFigureOut">
              <a:rPr lang="en-US" smtClean="0"/>
              <a:pPr/>
              <a:t>11/21/2017</a:t>
            </a:fld>
            <a:endParaRPr lang="en-US"/>
          </a:p>
        </p:txBody>
      </p:sp>
      <p:sp>
        <p:nvSpPr>
          <p:cNvPr id="5" name="Footer Placeholder 4"/>
          <p:cNvSpPr>
            <a:spLocks noGrp="1"/>
          </p:cNvSpPr>
          <p:nvPr>
            <p:ph type="ftr" sz="quarter" idx="11"/>
          </p:nvPr>
        </p:nvSpPr>
        <p:spPr/>
        <p:txBody>
          <a:bodyPr/>
          <a:lstStyle>
            <a:lvl1pPr>
              <a:defRPr>
                <a:solidFill>
                  <a:schemeClr val="bg1"/>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59DE4316-4355-4038-9262-DF05D0694534}" type="slidenum">
              <a:rPr lang="en-US" smtClean="0"/>
              <a:pPr/>
              <a:t>‹#›</a:t>
            </a:fld>
            <a:endParaRPr lang="en-US"/>
          </a:p>
        </p:txBody>
      </p:sp>
    </p:spTree>
    <p:extLst>
      <p:ext uri="{BB962C8B-B14F-4D97-AF65-F5344CB8AC3E}">
        <p14:creationId xmlns:p14="http://schemas.microsoft.com/office/powerpoint/2010/main" val="355155796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randing">
    <p:bg>
      <p:bgRef idx="1001">
        <a:schemeClr val="bg1"/>
      </p:bgRef>
    </p:bg>
    <p:spTree>
      <p:nvGrpSpPr>
        <p:cNvPr id="1" name=""/>
        <p:cNvGrpSpPr/>
        <p:nvPr/>
      </p:nvGrpSpPr>
      <p:grpSpPr>
        <a:xfrm>
          <a:off x="0" y="0"/>
          <a:ext cx="0" cy="0"/>
          <a:chOff x="0" y="0"/>
          <a:chExt cx="0" cy="0"/>
        </a:xfrm>
      </p:grpSpPr>
      <p:grpSp>
        <p:nvGrpSpPr>
          <p:cNvPr id="4" name="Group 3"/>
          <p:cNvGrpSpPr>
            <a:grpSpLocks noChangeAspect="1"/>
          </p:cNvGrpSpPr>
          <p:nvPr userDrawn="1"/>
        </p:nvGrpSpPr>
        <p:grpSpPr>
          <a:xfrm>
            <a:off x="1724517" y="3169190"/>
            <a:ext cx="2436488" cy="519627"/>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55" tIns="44828" rIns="89655" bIns="44828" numCol="1" anchor="t" anchorCtr="0" compatLnSpc="1">
              <a:prstTxWarp prst="textNoShape">
                <a:avLst/>
              </a:prstTxWarp>
            </a:bodyPr>
            <a:lstStyle/>
            <a:p>
              <a:endParaRPr lang="en-US" sz="2352" dirty="0">
                <a:solidFill>
                  <a:srgbClr val="292929"/>
                </a:solidFill>
              </a:endParaRPr>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55" tIns="44828" rIns="89655" bIns="44828" numCol="1" anchor="t" anchorCtr="0" compatLnSpc="1">
              <a:prstTxWarp prst="textNoShape">
                <a:avLst/>
              </a:prstTxWarp>
            </a:bodyPr>
            <a:lstStyle/>
            <a:p>
              <a:endParaRPr lang="en-US" sz="2352" dirty="0">
                <a:solidFill>
                  <a:srgbClr val="292929"/>
                </a:solidFill>
              </a:endParaRPr>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55" tIns="44828" rIns="89655" bIns="44828" numCol="1" anchor="t" anchorCtr="0" compatLnSpc="1">
              <a:prstTxWarp prst="textNoShape">
                <a:avLst/>
              </a:prstTxWarp>
            </a:bodyPr>
            <a:lstStyle/>
            <a:p>
              <a:endParaRPr lang="en-US" sz="2352" dirty="0">
                <a:solidFill>
                  <a:srgbClr val="292929"/>
                </a:solidFill>
              </a:endParaRPr>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55" tIns="44828" rIns="89655" bIns="44828" numCol="1" anchor="t" anchorCtr="0" compatLnSpc="1">
              <a:prstTxWarp prst="textNoShape">
                <a:avLst/>
              </a:prstTxWarp>
            </a:bodyPr>
            <a:lstStyle/>
            <a:p>
              <a:endParaRPr lang="en-US" sz="2352" dirty="0">
                <a:solidFill>
                  <a:srgbClr val="292929"/>
                </a:solidFill>
              </a:endParaRPr>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55" tIns="44828" rIns="89655" bIns="44828" numCol="1" anchor="t" anchorCtr="0" compatLnSpc="1">
              <a:prstTxWarp prst="textNoShape">
                <a:avLst/>
              </a:prstTxWarp>
            </a:bodyPr>
            <a:lstStyle/>
            <a:p>
              <a:endParaRPr lang="en-US" sz="2352" dirty="0">
                <a:solidFill>
                  <a:srgbClr val="292929"/>
                </a:solidFill>
              </a:endParaRPr>
            </a:p>
          </p:txBody>
        </p:sp>
      </p:grpSp>
      <p:sp>
        <p:nvSpPr>
          <p:cNvPr id="10" name="Text Box 3"/>
          <p:cNvSpPr txBox="1">
            <a:spLocks noChangeArrowheads="1"/>
          </p:cNvSpPr>
          <p:nvPr userDrawn="1"/>
        </p:nvSpPr>
        <p:spPr bwMode="blackWhite">
          <a:xfrm>
            <a:off x="1527293" y="4024007"/>
            <a:ext cx="8927142" cy="720585"/>
          </a:xfrm>
          <a:prstGeom prst="rect">
            <a:avLst/>
          </a:prstGeom>
          <a:noFill/>
          <a:ln w="12700">
            <a:noFill/>
            <a:miter lim="800000"/>
            <a:headEnd type="none" w="sm" len="sm"/>
            <a:tailEnd type="none" w="sm" len="sm"/>
          </a:ln>
          <a:effectLst/>
        </p:spPr>
        <p:txBody>
          <a:bodyPr vert="horz" wrap="square" lIns="179263" tIns="143411" rIns="179263" bIns="143411" numCol="1" anchor="t" anchorCtr="0" compatLnSpc="1">
            <a:prstTxWarp prst="textNoShape">
              <a:avLst/>
            </a:prstTxWarp>
            <a:spAutoFit/>
          </a:bodyPr>
          <a:lstStyle/>
          <a:p>
            <a:pPr defTabSz="913836" eaLnBrk="0" hangingPunct="0"/>
            <a:r>
              <a:rPr lang="en-US" sz="700" dirty="0">
                <a:gradFill>
                  <a:gsLst>
                    <a:gs pos="0">
                      <a:srgbClr val="292929"/>
                    </a:gs>
                    <a:gs pos="100000">
                      <a:srgbClr val="292929"/>
                    </a:gs>
                  </a:gsLst>
                  <a:lin ang="5400000" scaled="0"/>
                </a:gradFill>
                <a:cs typeface="Segoe UI" pitchFamily="34" charset="0"/>
              </a:rPr>
              <a:t>© 201</a:t>
            </a:r>
            <a:r>
              <a:rPr lang="en-US" altLang="zh-CN" sz="700" dirty="0">
                <a:gradFill>
                  <a:gsLst>
                    <a:gs pos="0">
                      <a:srgbClr val="292929"/>
                    </a:gs>
                    <a:gs pos="100000">
                      <a:srgbClr val="292929"/>
                    </a:gs>
                  </a:gsLst>
                  <a:lin ang="5400000" scaled="0"/>
                </a:gradFill>
                <a:cs typeface="Segoe UI" pitchFamily="34" charset="0"/>
              </a:rPr>
              <a:t>6</a:t>
            </a:r>
            <a:r>
              <a:rPr lang="en-US" sz="700" dirty="0">
                <a:gradFill>
                  <a:gsLst>
                    <a:gs pos="0">
                      <a:srgbClr val="292929"/>
                    </a:gs>
                    <a:gs pos="100000">
                      <a:srgbClr val="292929"/>
                    </a:gs>
                  </a:gsLst>
                  <a:lin ang="5400000" scaled="0"/>
                </a:gradFill>
                <a:cs typeface="Segoe UI" pitchFamily="34" charset="0"/>
              </a:rPr>
              <a:t> Microsoft Corporation. All rights reserved. Microsoft, Windows, Windows Vista and other product names are or may be registered trademarks and/or trademarks in the U.S. and/or other countries.</a:t>
            </a:r>
          </a:p>
          <a:p>
            <a:pPr defTabSz="913836" eaLnBrk="0" hangingPunct="0"/>
            <a:r>
              <a:rPr lang="en-US" sz="700" dirty="0">
                <a:gradFill>
                  <a:gsLst>
                    <a:gs pos="0">
                      <a:srgbClr val="292929"/>
                    </a:gs>
                    <a:gs pos="100000">
                      <a:srgbClr val="292929"/>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48982255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519249" y="1447799"/>
            <a:ext cx="11151917" cy="2000548"/>
          </a:xfrm>
        </p:spPr>
        <p:txBody>
          <a:bodyPr/>
          <a:lstStyle>
            <a:lvl1pPr marL="460237" indent="-460237">
              <a:buClr>
                <a:srgbClr val="FFFFFF"/>
              </a:buClr>
              <a:buSzPct val="70000"/>
              <a:buFontTx/>
              <a:buBlip>
                <a:blip r:embed="rId2"/>
              </a:buBlip>
              <a:defRPr>
                <a:gradFill>
                  <a:gsLst>
                    <a:gs pos="0">
                      <a:srgbClr val="FFFFFF"/>
                    </a:gs>
                    <a:gs pos="86000">
                      <a:srgbClr val="FFFFFF"/>
                    </a:gs>
                  </a:gsLst>
                  <a:lin ang="5400000" scaled="0"/>
                </a:gradFill>
              </a:defRPr>
            </a:lvl1pPr>
            <a:lvl2pPr marL="855406" indent="-395169">
              <a:buClr>
                <a:srgbClr val="FFFFFF"/>
              </a:buClr>
              <a:buSzPct val="70000"/>
              <a:buFontTx/>
              <a:buBlip>
                <a:blip r:embed="rId2"/>
              </a:buBlip>
              <a:defRPr>
                <a:gradFill>
                  <a:gsLst>
                    <a:gs pos="0">
                      <a:srgbClr val="FFFFFF"/>
                    </a:gs>
                    <a:gs pos="86000">
                      <a:srgbClr val="FFFFFF"/>
                    </a:gs>
                  </a:gsLst>
                  <a:lin ang="5400000" scaled="0"/>
                </a:gradFill>
              </a:defRPr>
            </a:lvl2pPr>
            <a:lvl3pPr marL="1258510" indent="-403104">
              <a:buClr>
                <a:srgbClr val="FFFFFF"/>
              </a:buClr>
              <a:buSzPct val="70000"/>
              <a:buFontTx/>
              <a:buBlip>
                <a:blip r:embed="rId2"/>
              </a:buBlip>
              <a:defRPr>
                <a:gradFill>
                  <a:gsLst>
                    <a:gs pos="0">
                      <a:srgbClr val="FFFFFF"/>
                    </a:gs>
                    <a:gs pos="86000">
                      <a:srgbClr val="FFFFFF"/>
                    </a:gs>
                  </a:gsLst>
                  <a:lin ang="5400000" scaled="0"/>
                </a:gradFill>
              </a:defRPr>
            </a:lvl3pPr>
            <a:lvl4pPr marL="1604482" indent="-345971">
              <a:buClr>
                <a:srgbClr val="FFFFFF"/>
              </a:buClr>
              <a:buSzPct val="70000"/>
              <a:buFontTx/>
              <a:buBlip>
                <a:blip r:embed="rId2"/>
              </a:buBlip>
              <a:defRPr>
                <a:gradFill>
                  <a:gsLst>
                    <a:gs pos="0">
                      <a:srgbClr val="FFFFFF"/>
                    </a:gs>
                    <a:gs pos="86000">
                      <a:srgbClr val="FFFFFF"/>
                    </a:gs>
                  </a:gsLst>
                  <a:lin ang="5400000" scaled="0"/>
                </a:gradFill>
              </a:defRPr>
            </a:lvl4pPr>
            <a:lvl5pPr marL="1940931" indent="-336449">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62580168"/>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519249" y="1447799"/>
            <a:ext cx="11151917" cy="2000548"/>
          </a:xfrm>
        </p:spPr>
        <p:txBody>
          <a:bodyPr/>
          <a:lstStyle>
            <a:lvl1pPr marL="460237" indent="-460237">
              <a:buClr>
                <a:srgbClr val="FFFFFF"/>
              </a:buClr>
              <a:buSzPct val="70000"/>
              <a:buFontTx/>
              <a:buBlip>
                <a:blip r:embed="rId2"/>
              </a:buBlip>
              <a:defRPr>
                <a:gradFill>
                  <a:gsLst>
                    <a:gs pos="0">
                      <a:srgbClr val="FFFFFF"/>
                    </a:gs>
                    <a:gs pos="86000">
                      <a:srgbClr val="FFFFFF"/>
                    </a:gs>
                  </a:gsLst>
                  <a:lin ang="5400000" scaled="0"/>
                </a:gradFill>
              </a:defRPr>
            </a:lvl1pPr>
            <a:lvl2pPr marL="855406" indent="-395169">
              <a:buClr>
                <a:srgbClr val="FFFFFF"/>
              </a:buClr>
              <a:buSzPct val="70000"/>
              <a:buFontTx/>
              <a:buBlip>
                <a:blip r:embed="rId2"/>
              </a:buBlip>
              <a:defRPr>
                <a:gradFill>
                  <a:gsLst>
                    <a:gs pos="0">
                      <a:srgbClr val="FFFFFF"/>
                    </a:gs>
                    <a:gs pos="86000">
                      <a:srgbClr val="FFFFFF"/>
                    </a:gs>
                  </a:gsLst>
                  <a:lin ang="5400000" scaled="0"/>
                </a:gradFill>
              </a:defRPr>
            </a:lvl2pPr>
            <a:lvl3pPr marL="1258510" indent="-403104">
              <a:buClr>
                <a:srgbClr val="FFFFFF"/>
              </a:buClr>
              <a:buSzPct val="70000"/>
              <a:buFontTx/>
              <a:buBlip>
                <a:blip r:embed="rId2"/>
              </a:buBlip>
              <a:defRPr>
                <a:gradFill>
                  <a:gsLst>
                    <a:gs pos="0">
                      <a:srgbClr val="FFFFFF"/>
                    </a:gs>
                    <a:gs pos="86000">
                      <a:srgbClr val="FFFFFF"/>
                    </a:gs>
                  </a:gsLst>
                  <a:lin ang="5400000" scaled="0"/>
                </a:gradFill>
              </a:defRPr>
            </a:lvl3pPr>
            <a:lvl4pPr marL="1604482" indent="-345971">
              <a:buClr>
                <a:srgbClr val="FFFFFF"/>
              </a:buClr>
              <a:buSzPct val="70000"/>
              <a:buFontTx/>
              <a:buBlip>
                <a:blip r:embed="rId2"/>
              </a:buBlip>
              <a:defRPr>
                <a:gradFill>
                  <a:gsLst>
                    <a:gs pos="0">
                      <a:srgbClr val="FFFFFF"/>
                    </a:gs>
                    <a:gs pos="86000">
                      <a:srgbClr val="FFFFFF"/>
                    </a:gs>
                  </a:gsLst>
                  <a:lin ang="5400000" scaled="0"/>
                </a:gradFill>
              </a:defRPr>
            </a:lvl4pPr>
            <a:lvl5pPr marL="1940931" indent="-336449">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6"/>
          <p:cNvSpPr>
            <a:spLocks noGrp="1"/>
          </p:cNvSpPr>
          <p:nvPr>
            <p:ph type="body" sz="quarter" idx="11"/>
          </p:nvPr>
        </p:nvSpPr>
        <p:spPr>
          <a:xfrm>
            <a:off x="1" y="6238879"/>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a:t>Click to edit Master text styles</a:t>
            </a:r>
          </a:p>
        </p:txBody>
      </p:sp>
    </p:spTree>
    <p:extLst>
      <p:ext uri="{BB962C8B-B14F-4D97-AF65-F5344CB8AC3E}">
        <p14:creationId xmlns:p14="http://schemas.microsoft.com/office/powerpoint/2010/main" val="339931921"/>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3"/>
            <a:ext cx="11151917" cy="747897"/>
          </a:xfrm>
        </p:spPr>
        <p:txBody>
          <a:bodyPr/>
          <a:lstStyle>
            <a:lvl1pPr>
              <a:defRPr>
                <a:solidFill>
                  <a:schemeClr val="tx1">
                    <a:alpha val="99000"/>
                  </a:schemeClr>
                </a:solidFill>
              </a:defRPr>
            </a:lvl1pPr>
          </a:lstStyle>
          <a:p>
            <a:r>
              <a:rPr lang="en-US"/>
              <a:t>Click to edit Master title style</a:t>
            </a:r>
            <a:endParaRPr lang="en-US" dirty="0"/>
          </a:p>
        </p:txBody>
      </p:sp>
      <p:sp>
        <p:nvSpPr>
          <p:cNvPr id="5" name="Text Placeholder 4"/>
          <p:cNvSpPr>
            <a:spLocks noGrp="1"/>
          </p:cNvSpPr>
          <p:nvPr>
            <p:ph type="body" sz="quarter" idx="10"/>
          </p:nvPr>
        </p:nvSpPr>
        <p:spPr>
          <a:xfrm>
            <a:off x="519249" y="1447799"/>
            <a:ext cx="11151917" cy="2043636"/>
          </a:xfrm>
          <a:prstGeom prst="rect">
            <a:avLst/>
          </a:prstGeom>
        </p:spPr>
        <p:txBody>
          <a:bodyPr/>
          <a:lstStyle>
            <a:lvl1pPr marL="0" indent="0">
              <a:buFont typeface="Wingdings" pitchFamily="2" charset="2"/>
              <a:buNone/>
              <a:defRPr sz="3999">
                <a:solidFill>
                  <a:schemeClr val="tx1">
                    <a:alpha val="99000"/>
                  </a:schemeClr>
                </a:solidFill>
              </a:defRPr>
            </a:lvl1pPr>
            <a:lvl2pPr marL="284077" marR="0" indent="0" algn="l" defTabSz="914089" rtl="0" eaLnBrk="1" fontAlgn="auto" latinLnBrk="0" hangingPunct="1">
              <a:lnSpc>
                <a:spcPct val="90000"/>
              </a:lnSpc>
              <a:spcBef>
                <a:spcPct val="20000"/>
              </a:spcBef>
              <a:spcAft>
                <a:spcPts val="0"/>
              </a:spcAft>
              <a:buClrTx/>
              <a:buSzPct val="90000"/>
              <a:buFont typeface="Wingdings" pitchFamily="2" charset="2"/>
              <a:buNone/>
              <a:tabLst/>
              <a:defRPr lang="en-US" sz="2399" kern="1200" spc="0" baseline="0" dirty="0" smtClean="0">
                <a:solidFill>
                  <a:schemeClr val="tx1">
                    <a:alpha val="99000"/>
                  </a:schemeClr>
                </a:solidFill>
                <a:latin typeface="+mn-lt"/>
                <a:ea typeface="+mn-ea"/>
                <a:cs typeface="+mn-cs"/>
              </a:defRPr>
            </a:lvl2pPr>
            <a:lvl3pPr marL="517370" indent="0">
              <a:buFont typeface="Wingdings" pitchFamily="2" charset="2"/>
              <a:buNone/>
              <a:tabLst/>
              <a:defRPr>
                <a:solidFill>
                  <a:schemeClr val="tx1">
                    <a:alpha val="99000"/>
                  </a:schemeClr>
                </a:solidFill>
                <a:latin typeface="+mn-lt"/>
              </a:defRPr>
            </a:lvl3pPr>
            <a:lvl4pPr marL="741140" indent="0">
              <a:buFont typeface="Wingdings" pitchFamily="2" charset="2"/>
              <a:buNone/>
              <a:defRPr>
                <a:solidFill>
                  <a:schemeClr val="tx1">
                    <a:alpha val="99000"/>
                  </a:schemeClr>
                </a:solidFill>
                <a:latin typeface="+mn-lt"/>
              </a:defRPr>
            </a:lvl4pPr>
            <a:lvl5pPr marL="914126" indent="0">
              <a:buFont typeface="Wingdings" pitchFamily="2" charset="2"/>
              <a:buNone/>
              <a:tabLst/>
              <a:defRPr>
                <a:solidFill>
                  <a:schemeClr val="tx1">
                    <a:alpha val="99000"/>
                  </a:schemeClr>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8427567"/>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lide_Accent 3">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49" y="2109542"/>
            <a:ext cx="10240454" cy="997196"/>
          </a:xfrm>
        </p:spPr>
        <p:txBody>
          <a:bodyPr anchor="b" anchorCtr="0"/>
          <a:lstStyle>
            <a:lvl1pPr>
              <a:defRPr sz="7200" spc="-150" baseline="0"/>
            </a:lvl1pPr>
          </a:lstStyle>
          <a:p>
            <a:r>
              <a:rPr lang="en-US" dirty="0"/>
              <a:t>Click to edit title style</a:t>
            </a:r>
          </a:p>
        </p:txBody>
      </p:sp>
      <p:sp>
        <p:nvSpPr>
          <p:cNvPr id="5" name="Text Placeholder 4"/>
          <p:cNvSpPr>
            <a:spLocks noGrp="1"/>
          </p:cNvSpPr>
          <p:nvPr>
            <p:ph type="body" sz="quarter" idx="12" hasCustomPrompt="1"/>
          </p:nvPr>
        </p:nvSpPr>
        <p:spPr>
          <a:xfrm>
            <a:off x="978949" y="3425825"/>
            <a:ext cx="10240454" cy="498598"/>
          </a:xfr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a:t>Speaker Title</a:t>
            </a:r>
          </a:p>
        </p:txBody>
      </p:sp>
    </p:spTree>
    <p:extLst>
      <p:ext uri="{BB962C8B-B14F-4D97-AF65-F5344CB8AC3E}">
        <p14:creationId xmlns:p14="http://schemas.microsoft.com/office/powerpoint/2010/main" val="83130821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A4R Pitch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4311650"/>
          </a:xfrm>
          <a:prstGeom prst="rect">
            <a:avLst/>
          </a:prstGeom>
        </p:spPr>
      </p:pic>
      <p:sp>
        <p:nvSpPr>
          <p:cNvPr id="4" name="TextBox 3"/>
          <p:cNvSpPr txBox="1"/>
          <p:nvPr userDrawn="1"/>
        </p:nvSpPr>
        <p:spPr>
          <a:xfrm>
            <a:off x="376663" y="260594"/>
            <a:ext cx="7185672" cy="1526572"/>
          </a:xfrm>
          <a:prstGeom prst="rect">
            <a:avLst/>
          </a:prstGeom>
          <a:noFill/>
        </p:spPr>
        <p:txBody>
          <a:bodyPr wrap="square" lIns="0" tIns="0" rIns="0" bIns="0" rtlCol="0">
            <a:spAutoFit/>
          </a:bodyPr>
          <a:lstStyle/>
          <a:p>
            <a:r>
              <a:rPr lang="en-US" sz="4000" dirty="0">
                <a:solidFill>
                  <a:srgbClr val="FFFFFF"/>
                </a:solidFill>
                <a:latin typeface="Segoe UI Light" panose="020B0502040204020203" pitchFamily="34" charset="0"/>
              </a:rPr>
              <a:t>Microsoft Azure for Research </a:t>
            </a:r>
          </a:p>
          <a:p>
            <a:r>
              <a:rPr lang="en-US" sz="2400" dirty="0">
                <a:solidFill>
                  <a:srgbClr val="FFFFFF"/>
                </a:solidFill>
              </a:rPr>
              <a:t>Accelerate the Speed of Scientific Discovery </a:t>
            </a:r>
          </a:p>
          <a:p>
            <a:pPr>
              <a:lnSpc>
                <a:spcPct val="90000"/>
              </a:lnSpc>
              <a:spcBef>
                <a:spcPct val="20000"/>
              </a:spcBef>
              <a:buClr>
                <a:srgbClr val="4E90CD"/>
              </a:buClr>
              <a:buSzPct val="120000"/>
            </a:pPr>
            <a:endParaRPr lang="en-US" sz="3200" dirty="0" err="1">
              <a:solidFill>
                <a:srgbClr val="FFFFFF"/>
              </a:solidFill>
              <a:latin typeface="Segoe UI Light" pitchFamily="34" charset="0"/>
            </a:endParaRPr>
          </a:p>
        </p:txBody>
      </p:sp>
      <p:sp>
        <p:nvSpPr>
          <p:cNvPr id="5" name="Rectangle 4"/>
          <p:cNvSpPr/>
          <p:nvPr userDrawn="1"/>
        </p:nvSpPr>
        <p:spPr>
          <a:xfrm>
            <a:off x="279908" y="1455951"/>
            <a:ext cx="5800280" cy="917971"/>
          </a:xfrm>
          <a:prstGeom prst="rect">
            <a:avLst/>
          </a:prstGeom>
        </p:spPr>
        <p:txBody>
          <a:bodyPr wrap="square">
            <a:spAutoFit/>
          </a:bodyPr>
          <a:lstStyle/>
          <a:p>
            <a:r>
              <a:rPr lang="en-US" altLang="zh-CN" sz="2000" kern="1800" baseline="30000" dirty="0">
                <a:solidFill>
                  <a:srgbClr val="FFFFFF"/>
                </a:solidFill>
                <a:ea typeface="Segoe UI" panose="020B0502040204020203" pitchFamily="34" charset="0"/>
                <a:cs typeface="Segoe UI" panose="020B0502040204020203" pitchFamily="34" charset="0"/>
              </a:rPr>
              <a:t>Microsoft A</a:t>
            </a:r>
            <a:r>
              <a:rPr lang="en-US" sz="2000" kern="1800" baseline="30000" dirty="0">
                <a:solidFill>
                  <a:srgbClr val="FFFFFF"/>
                </a:solidFill>
                <a:ea typeface="Segoe UI" panose="020B0502040204020203" pitchFamily="34" charset="0"/>
                <a:cs typeface="Segoe UI" panose="020B0502040204020203" pitchFamily="34" charset="0"/>
              </a:rPr>
              <a:t>zure provides researchers with the power and scalability of cloud computing for collaboration, computation, and data-intensive processing. This open and flexible global cloud platform supports any language, tool, or framework. </a:t>
            </a:r>
            <a:r>
              <a:rPr lang="en-US" kern="1800" baseline="30000" dirty="0">
                <a:solidFill>
                  <a:srgbClr val="FFFFFF"/>
                </a:solidFill>
                <a:ea typeface="Segoe UI" panose="020B0502040204020203" pitchFamily="34" charset="0"/>
                <a:cs typeface="Segoe UI" panose="020B0502040204020203" pitchFamily="34" charset="0"/>
              </a:rPr>
              <a:t> </a:t>
            </a:r>
            <a:r>
              <a:rPr lang="en-US" kern="1600" baseline="30000" dirty="0">
                <a:solidFill>
                  <a:srgbClr val="FFFFFF"/>
                </a:solidFill>
                <a:ea typeface="Segoe UI" panose="020B0502040204020203" pitchFamily="34" charset="0"/>
                <a:cs typeface="Segoe UI" panose="020B0502040204020203" pitchFamily="34" charset="0"/>
              </a:rPr>
              <a:t> </a:t>
            </a:r>
          </a:p>
        </p:txBody>
      </p:sp>
      <p:sp>
        <p:nvSpPr>
          <p:cNvPr id="6" name="Rectangle 5"/>
          <p:cNvSpPr/>
          <p:nvPr userDrawn="1"/>
        </p:nvSpPr>
        <p:spPr>
          <a:xfrm>
            <a:off x="279908" y="4484641"/>
            <a:ext cx="5800280" cy="420628"/>
          </a:xfrm>
          <a:prstGeom prst="rect">
            <a:avLst/>
          </a:prstGeom>
        </p:spPr>
        <p:txBody>
          <a:bodyPr wrap="square">
            <a:spAutoFit/>
          </a:bodyPr>
          <a:lstStyle/>
          <a:p>
            <a:r>
              <a:rPr lang="en-US" sz="3200" baseline="30000" dirty="0">
                <a:solidFill>
                  <a:srgbClr val="C60651"/>
                </a:solidFill>
                <a:latin typeface="Segoe UI Semibold" panose="020B0702040204020203" pitchFamily="34" charset="0"/>
              </a:rPr>
              <a:t>The Microsoft Azure for Research program:</a:t>
            </a:r>
            <a:endParaRPr lang="en-US" sz="3200" baseline="30000" dirty="0">
              <a:solidFill>
                <a:srgbClr val="C60651"/>
              </a:solidFill>
              <a:latin typeface="Segoe UI Light" panose="020B0502040204020203" pitchFamily="34" charset="0"/>
            </a:endParaRPr>
          </a:p>
        </p:txBody>
      </p:sp>
      <p:sp>
        <p:nvSpPr>
          <p:cNvPr id="7" name="Rectangle 6"/>
          <p:cNvSpPr/>
          <p:nvPr userDrawn="1"/>
        </p:nvSpPr>
        <p:spPr>
          <a:xfrm>
            <a:off x="329336" y="4734289"/>
            <a:ext cx="5682266" cy="1195199"/>
          </a:xfrm>
          <a:prstGeom prst="rect">
            <a:avLst/>
          </a:prstGeom>
        </p:spPr>
        <p:txBody>
          <a:bodyPr wrap="square">
            <a:spAutoFit/>
          </a:bodyPr>
          <a:lstStyle/>
          <a:p>
            <a:r>
              <a:rPr lang="en-US" sz="2000" b="1" baseline="30000" dirty="0">
                <a:solidFill>
                  <a:srgbClr val="C60651"/>
                </a:solidFill>
              </a:rPr>
              <a:t>·</a:t>
            </a:r>
            <a:r>
              <a:rPr lang="en-US" sz="2000" baseline="30000" dirty="0">
                <a:solidFill>
                  <a:srgbClr val="C60651"/>
                </a:solidFill>
                <a:latin typeface="Segoe UI Light" panose="020B0502040204020203" pitchFamily="34" charset="0"/>
              </a:rPr>
              <a:t>  </a:t>
            </a:r>
            <a:r>
              <a:rPr lang="en-US" sz="2000" baseline="30000" dirty="0">
                <a:solidFill>
                  <a:srgbClr val="717073"/>
                </a:solidFill>
              </a:rPr>
              <a:t>Free access to Microsoft Azure cloud computing and storage  </a:t>
            </a:r>
            <a:r>
              <a:rPr lang="en-US" sz="2000" dirty="0">
                <a:solidFill>
                  <a:srgbClr val="717073"/>
                </a:solidFill>
              </a:rPr>
              <a:t>    </a:t>
            </a:r>
          </a:p>
          <a:p>
            <a:pPr>
              <a:spcAft>
                <a:spcPts val="600"/>
              </a:spcAft>
            </a:pPr>
            <a:r>
              <a:rPr lang="en-US" sz="2000" baseline="30000" dirty="0">
                <a:solidFill>
                  <a:srgbClr val="717073"/>
                </a:solidFill>
              </a:rPr>
              <a:t>   (submit proposals for </a:t>
            </a:r>
            <a:r>
              <a:rPr lang="en-US" altLang="zh-CN" sz="2000" baseline="30000" dirty="0">
                <a:solidFill>
                  <a:srgbClr val="717073"/>
                </a:solidFill>
              </a:rPr>
              <a:t>Microsoft </a:t>
            </a:r>
            <a:r>
              <a:rPr lang="en-US" sz="2000" baseline="30000" dirty="0">
                <a:solidFill>
                  <a:srgbClr val="717073"/>
                </a:solidFill>
              </a:rPr>
              <a:t>Azure Research Awards)</a:t>
            </a:r>
          </a:p>
          <a:p>
            <a:r>
              <a:rPr lang="en-US" sz="2000" b="1" baseline="30000" dirty="0">
                <a:solidFill>
                  <a:srgbClr val="C60651"/>
                </a:solidFill>
              </a:rPr>
              <a:t>·</a:t>
            </a:r>
            <a:r>
              <a:rPr lang="en-US" sz="2000" baseline="30000" dirty="0">
                <a:solidFill>
                  <a:srgbClr val="C60651"/>
                </a:solidFill>
              </a:rPr>
              <a:t>  </a:t>
            </a:r>
            <a:r>
              <a:rPr lang="en-US" altLang="zh-CN" sz="2000" baseline="30000" dirty="0">
                <a:solidFill>
                  <a:srgbClr val="717073"/>
                </a:solidFill>
              </a:rPr>
              <a:t>Microsoft </a:t>
            </a:r>
            <a:r>
              <a:rPr lang="en-US" sz="2000" baseline="30000" dirty="0">
                <a:solidFill>
                  <a:srgbClr val="717073"/>
                </a:solidFill>
              </a:rPr>
              <a:t>Azure for Research training classes </a:t>
            </a:r>
          </a:p>
          <a:p>
            <a:r>
              <a:rPr lang="en-US" sz="2000" b="1" baseline="30000" dirty="0">
                <a:solidFill>
                  <a:srgbClr val="C60651"/>
                </a:solidFill>
              </a:rPr>
              <a:t>·</a:t>
            </a:r>
            <a:r>
              <a:rPr lang="en-US" sz="2000" baseline="30000" dirty="0">
                <a:solidFill>
                  <a:srgbClr val="C60651"/>
                </a:solidFill>
              </a:rPr>
              <a:t>  </a:t>
            </a:r>
            <a:r>
              <a:rPr lang="en-US" sz="2000" baseline="30000" dirty="0">
                <a:solidFill>
                  <a:srgbClr val="717073"/>
                </a:solidFill>
              </a:rPr>
              <a:t>Support and technical resources</a:t>
            </a:r>
            <a:endParaRPr lang="en-US" sz="2000" dirty="0">
              <a:solidFill>
                <a:srgbClr val="292929"/>
              </a:solidFill>
            </a:endParaRPr>
          </a:p>
        </p:txBody>
      </p:sp>
      <p:sp>
        <p:nvSpPr>
          <p:cNvPr id="8" name="Rectangle 7"/>
          <p:cNvSpPr/>
          <p:nvPr userDrawn="1"/>
        </p:nvSpPr>
        <p:spPr>
          <a:xfrm>
            <a:off x="279908" y="6067160"/>
            <a:ext cx="11261967" cy="338554"/>
          </a:xfrm>
          <a:prstGeom prst="rect">
            <a:avLst/>
          </a:prstGeom>
        </p:spPr>
        <p:txBody>
          <a:bodyPr wrap="square">
            <a:spAutoFit/>
          </a:bodyPr>
          <a:lstStyle/>
          <a:p>
            <a:r>
              <a:rPr lang="en-US" sz="2400" baseline="30000" dirty="0">
                <a:solidFill>
                  <a:srgbClr val="717073"/>
                </a:solidFill>
              </a:rPr>
              <a:t>Apply the power of cloud computing to your computational and data challenges. Experiment at </a:t>
            </a:r>
            <a:r>
              <a:rPr lang="en-US" sz="2400" baseline="30000" dirty="0">
                <a:solidFill>
                  <a:srgbClr val="5191CD"/>
                </a:solidFill>
                <a:latin typeface="Segoe UI Semibold" panose="020B0702040204020203" pitchFamily="34" charset="0"/>
              </a:rPr>
              <a:t>azure4research.com.</a:t>
            </a:r>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986292" y="6532685"/>
            <a:ext cx="3205707" cy="325315"/>
          </a:xfrm>
          <a:prstGeom prst="rect">
            <a:avLst/>
          </a:prstGeom>
        </p:spPr>
      </p:pic>
      <p:pic>
        <p:nvPicPr>
          <p:cNvPr id="10" name="图片 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615626" y="3297217"/>
            <a:ext cx="2473200" cy="568936"/>
          </a:xfrm>
          <a:prstGeom prst="rect">
            <a:avLst/>
          </a:prstGeom>
        </p:spPr>
      </p:pic>
    </p:spTree>
    <p:extLst>
      <p:ext uri="{BB962C8B-B14F-4D97-AF65-F5344CB8AC3E}">
        <p14:creationId xmlns:p14="http://schemas.microsoft.com/office/powerpoint/2010/main" val="1309172605"/>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de (full page)">
    <p:bg>
      <p:bgPr>
        <a:solidFill>
          <a:schemeClr val="accent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156845"/>
            <a:ext cx="10515600" cy="721995"/>
          </a:xfrm>
        </p:spPr>
        <p:txBody>
          <a:bodyPr/>
          <a:lstStyle>
            <a:lvl1pPr>
              <a:defRPr>
                <a:solidFill>
                  <a:schemeClr val="bg1"/>
                </a:solidFill>
              </a:defRPr>
            </a:lvl1pPr>
          </a:lstStyle>
          <a:p>
            <a:r>
              <a:rPr lang="en-US"/>
              <a:t>Click to edit Master title style</a:t>
            </a:r>
          </a:p>
        </p:txBody>
      </p:sp>
      <p:sp>
        <p:nvSpPr>
          <p:cNvPr id="7" name="Content Placeholder 2"/>
          <p:cNvSpPr>
            <a:spLocks noGrp="1"/>
          </p:cNvSpPr>
          <p:nvPr>
            <p:ph idx="1"/>
          </p:nvPr>
        </p:nvSpPr>
        <p:spPr>
          <a:xfrm>
            <a:off x="838200" y="878840"/>
            <a:ext cx="10515600" cy="5770880"/>
          </a:xfrm>
          <a:solidFill>
            <a:schemeClr val="bg1">
              <a:lumMod val="95000"/>
            </a:schemeClr>
          </a:solidFill>
        </p:spPr>
        <p:txBody>
          <a:bodyPr anchor="ctr">
            <a:normAutofit/>
          </a:bodyPr>
          <a:lstStyle>
            <a:lvl1pPr marL="0" indent="0">
              <a:lnSpc>
                <a:spcPct val="90000"/>
              </a:lnSpc>
              <a:buNone/>
              <a:defRPr sz="1600">
                <a:latin typeface="Lucida Console" panose="020B0609040504020204" pitchFamily="49" charset="0"/>
              </a:defRPr>
            </a:lvl1pPr>
            <a:lvl2pPr marL="457200" indent="0">
              <a:lnSpc>
                <a:spcPct val="90000"/>
              </a:lnSpc>
              <a:buNone/>
              <a:defRPr sz="1600">
                <a:latin typeface="Lucida Console" panose="020B0609040504020204" pitchFamily="49" charset="0"/>
              </a:defRPr>
            </a:lvl2pPr>
            <a:lvl3pPr marL="914400" indent="0">
              <a:lnSpc>
                <a:spcPct val="90000"/>
              </a:lnSpc>
              <a:buNone/>
              <a:defRPr sz="1600">
                <a:latin typeface="Lucida Console" panose="020B0609040504020204" pitchFamily="49" charset="0"/>
              </a:defRPr>
            </a:lvl3pPr>
            <a:lvl4pPr marL="1371600" indent="0">
              <a:lnSpc>
                <a:spcPct val="90000"/>
              </a:lnSpc>
              <a:buNone/>
              <a:defRPr sz="1600">
                <a:latin typeface="Lucida Console" panose="020B0609040504020204" pitchFamily="49" charset="0"/>
              </a:defRPr>
            </a:lvl4pPr>
            <a:lvl5pPr marL="1828800" indent="0">
              <a:lnSpc>
                <a:spcPct val="90000"/>
              </a:lnSpc>
              <a:buNone/>
              <a:defRPr sz="1600">
                <a:latin typeface="Lucida Console" panose="020B0609040504020204" pitchFamily="49" charset="0"/>
              </a:defRPr>
            </a:lvl5pPr>
          </a:lstStyle>
          <a:p>
            <a:pPr lvl="0"/>
            <a:r>
              <a:rPr lang="en-US" noProof="1"/>
              <a:t>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extLst>
      <p:ext uri="{BB962C8B-B14F-4D97-AF65-F5344CB8AC3E}">
        <p14:creationId xmlns:p14="http://schemas.microsoft.com/office/powerpoint/2010/main" val="884552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sole output view">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721995"/>
          </a:xfrm>
        </p:spPr>
        <p:txBody>
          <a:bodyPr/>
          <a:lstStyle/>
          <a:p>
            <a:r>
              <a:rPr lang="en-US"/>
              <a:t>Click to edit Master title style</a:t>
            </a:r>
          </a:p>
        </p:txBody>
      </p:sp>
      <p:sp>
        <p:nvSpPr>
          <p:cNvPr id="7" name="Content Placeholder 2"/>
          <p:cNvSpPr>
            <a:spLocks noGrp="1"/>
          </p:cNvSpPr>
          <p:nvPr>
            <p:ph idx="1"/>
          </p:nvPr>
        </p:nvSpPr>
        <p:spPr>
          <a:xfrm>
            <a:off x="838200" y="1305560"/>
            <a:ext cx="10515600" cy="5344160"/>
          </a:xfrm>
          <a:solidFill>
            <a:schemeClr val="accent2">
              <a:lumMod val="50000"/>
            </a:schemeClr>
          </a:solidFill>
        </p:spPr>
        <p:txBody>
          <a:bodyPr anchor="ctr">
            <a:normAutofit/>
          </a:bodyPr>
          <a:lstStyle>
            <a:lvl1pPr marL="0" indent="0">
              <a:lnSpc>
                <a:spcPct val="50000"/>
              </a:lnSpc>
              <a:buNone/>
              <a:defRPr sz="1600">
                <a:solidFill>
                  <a:schemeClr val="bg1"/>
                </a:solidFill>
                <a:latin typeface="Consolas" panose="020B0609020204030204" pitchFamily="49" charset="0"/>
              </a:defRPr>
            </a:lvl1pPr>
            <a:lvl2pPr marL="457200" indent="0">
              <a:lnSpc>
                <a:spcPct val="50000"/>
              </a:lnSpc>
              <a:buNone/>
              <a:defRPr sz="1600">
                <a:solidFill>
                  <a:schemeClr val="bg1"/>
                </a:solidFill>
                <a:latin typeface="Consolas" panose="020B0609020204030204" pitchFamily="49" charset="0"/>
              </a:defRPr>
            </a:lvl2pPr>
            <a:lvl3pPr marL="914400" indent="0">
              <a:lnSpc>
                <a:spcPct val="50000"/>
              </a:lnSpc>
              <a:buNone/>
              <a:defRPr sz="1600">
                <a:solidFill>
                  <a:schemeClr val="bg1"/>
                </a:solidFill>
                <a:latin typeface="Consolas" panose="020B0609020204030204" pitchFamily="49" charset="0"/>
              </a:defRPr>
            </a:lvl3pPr>
            <a:lvl4pPr marL="1371600" indent="0">
              <a:lnSpc>
                <a:spcPct val="50000"/>
              </a:lnSpc>
              <a:buNone/>
              <a:defRPr sz="1600">
                <a:solidFill>
                  <a:schemeClr val="bg1"/>
                </a:solidFill>
                <a:latin typeface="Consolas" panose="020B0609020204030204" pitchFamily="49" charset="0"/>
              </a:defRPr>
            </a:lvl4pPr>
            <a:lvl5pPr marL="1828800" indent="0">
              <a:lnSpc>
                <a:spcPct val="50000"/>
              </a:lnSpc>
              <a:buNone/>
              <a:defRPr sz="1600">
                <a:solidFill>
                  <a:schemeClr val="bg1"/>
                </a:solidFill>
                <a:latin typeface="Consolas" panose="020B0609020204030204" pitchFamily="49" charset="0"/>
              </a:defRPr>
            </a:lvl5pPr>
          </a:lstStyle>
          <a:p>
            <a:pPr lvl="0"/>
            <a:r>
              <a:rPr lang="en-US" noProof="1"/>
              <a:t>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extLst>
      <p:ext uri="{BB962C8B-B14F-4D97-AF65-F5344CB8AC3E}">
        <p14:creationId xmlns:p14="http://schemas.microsoft.com/office/powerpoint/2010/main" val="10312766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de and Description">
    <p:bg>
      <p:bgPr>
        <a:solidFill>
          <a:schemeClr val="accent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42823" y="365125"/>
            <a:ext cx="11346611" cy="670045"/>
          </a:xfrm>
        </p:spPr>
        <p:txBody>
          <a:bodyPr/>
          <a:lstStyle>
            <a:lvl1pPr>
              <a:defRPr>
                <a:solidFill>
                  <a:schemeClr val="bg1"/>
                </a:solidFill>
              </a:defRPr>
            </a:lvl1pPr>
          </a:lstStyle>
          <a:p>
            <a:r>
              <a:rPr lang="en-US"/>
              <a:t>Click to edit Master title style</a:t>
            </a:r>
          </a:p>
        </p:txBody>
      </p:sp>
      <p:sp>
        <p:nvSpPr>
          <p:cNvPr id="3" name="Content Placeholder 2"/>
          <p:cNvSpPr>
            <a:spLocks noGrp="1"/>
          </p:cNvSpPr>
          <p:nvPr>
            <p:ph sz="half" idx="1"/>
          </p:nvPr>
        </p:nvSpPr>
        <p:spPr>
          <a:xfrm>
            <a:off x="442823" y="1167442"/>
            <a:ext cx="4019909" cy="5492149"/>
          </a:xfrm>
          <a:solidFill>
            <a:schemeClr val="bg1">
              <a:lumMod val="50000"/>
            </a:schemeClr>
          </a:solidFill>
        </p:spPr>
        <p:txBody>
          <a:bodyPr anchor="ctr"/>
          <a:lstStyle>
            <a:lvl1pPr>
              <a:defRPr sz="240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2"/>
          <p:cNvSpPr>
            <a:spLocks noGrp="1"/>
          </p:cNvSpPr>
          <p:nvPr>
            <p:ph idx="13"/>
          </p:nvPr>
        </p:nvSpPr>
        <p:spPr>
          <a:xfrm>
            <a:off x="4462732" y="1167442"/>
            <a:ext cx="7326702" cy="5492149"/>
          </a:xfrm>
          <a:solidFill>
            <a:schemeClr val="bg1">
              <a:lumMod val="95000"/>
            </a:schemeClr>
          </a:solidFill>
        </p:spPr>
        <p:txBody>
          <a:bodyPr anchor="ctr">
            <a:normAutofit/>
          </a:bodyPr>
          <a:lstStyle>
            <a:lvl1pPr marL="0" indent="0">
              <a:lnSpc>
                <a:spcPct val="90000"/>
              </a:lnSpc>
              <a:buNone/>
              <a:defRPr sz="1600">
                <a:latin typeface="Lucida Console" panose="020B0609040504020204" pitchFamily="49" charset="0"/>
              </a:defRPr>
            </a:lvl1pPr>
            <a:lvl2pPr marL="457200" indent="0">
              <a:lnSpc>
                <a:spcPct val="90000"/>
              </a:lnSpc>
              <a:buNone/>
              <a:defRPr sz="1600">
                <a:latin typeface="Lucida Console" panose="020B0609040504020204" pitchFamily="49" charset="0"/>
              </a:defRPr>
            </a:lvl2pPr>
            <a:lvl3pPr marL="914400" indent="0">
              <a:lnSpc>
                <a:spcPct val="90000"/>
              </a:lnSpc>
              <a:buNone/>
              <a:defRPr sz="1600">
                <a:latin typeface="Lucida Console" panose="020B0609040504020204" pitchFamily="49" charset="0"/>
              </a:defRPr>
            </a:lvl3pPr>
            <a:lvl4pPr marL="1371600" indent="0">
              <a:lnSpc>
                <a:spcPct val="90000"/>
              </a:lnSpc>
              <a:buNone/>
              <a:defRPr sz="1600">
                <a:latin typeface="Lucida Console" panose="020B0609040504020204" pitchFamily="49" charset="0"/>
              </a:defRPr>
            </a:lvl4pPr>
            <a:lvl5pPr marL="1828800" indent="0">
              <a:lnSpc>
                <a:spcPct val="90000"/>
              </a:lnSpc>
              <a:buNone/>
              <a:defRPr sz="1600">
                <a:latin typeface="Lucida Console" panose="020B0609040504020204" pitchFamily="49" charset="0"/>
              </a:defRPr>
            </a:lvl5pPr>
          </a:lstStyle>
          <a:p>
            <a:pPr lvl="0"/>
            <a:r>
              <a:rPr lang="en-US" noProof="1"/>
              <a:t>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extLst>
      <p:ext uri="{BB962C8B-B14F-4D97-AF65-F5344CB8AC3E}">
        <p14:creationId xmlns:p14="http://schemas.microsoft.com/office/powerpoint/2010/main" val="40966554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459C166-16D3-4A25-A2F8-C51E0E346B22}" type="datetimeFigureOut">
              <a:rPr lang="en-US" smtClean="0"/>
              <a:t>11/21/2017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9DE4316-4355-4038-9262-DF05D0694534}" type="slidenum">
              <a:rPr lang="en-US" smtClean="0"/>
              <a:t>‹#›</a:t>
            </a:fld>
            <a:endParaRPr lang="en-US"/>
          </a:p>
        </p:txBody>
      </p:sp>
    </p:spTree>
    <p:extLst>
      <p:ext uri="{BB962C8B-B14F-4D97-AF65-F5344CB8AC3E}">
        <p14:creationId xmlns:p14="http://schemas.microsoft.com/office/powerpoint/2010/main" val="16839153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459C166-16D3-4A25-A2F8-C51E0E346B22}" type="datetimeFigureOut">
              <a:rPr lang="en-US" smtClean="0"/>
              <a:t>11/21/2017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9DE4316-4355-4038-9262-DF05D0694534}" type="slidenum">
              <a:rPr lang="en-US" smtClean="0"/>
              <a:t>‹#›</a:t>
            </a:fld>
            <a:endParaRPr lang="en-US"/>
          </a:p>
        </p:txBody>
      </p:sp>
    </p:spTree>
    <p:extLst>
      <p:ext uri="{BB962C8B-B14F-4D97-AF65-F5344CB8AC3E}">
        <p14:creationId xmlns:p14="http://schemas.microsoft.com/office/powerpoint/2010/main" val="39572033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459C166-16D3-4A25-A2F8-C51E0E346B22}" type="datetimeFigureOut">
              <a:rPr lang="en-US" smtClean="0"/>
              <a:t>11/21/2017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9DE4316-4355-4038-9262-DF05D0694534}" type="slidenum">
              <a:rPr lang="en-US" smtClean="0"/>
              <a:t>‹#›</a:t>
            </a:fld>
            <a:endParaRPr lang="en-US"/>
          </a:p>
        </p:txBody>
      </p:sp>
    </p:spTree>
    <p:extLst>
      <p:ext uri="{BB962C8B-B14F-4D97-AF65-F5344CB8AC3E}">
        <p14:creationId xmlns:p14="http://schemas.microsoft.com/office/powerpoint/2010/main" val="22348540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18" Type="http://schemas.openxmlformats.org/officeDocument/2006/relationships/slideLayout" Target="../slideLayouts/slideLayout32.xml"/><Relationship Id="rId3" Type="http://schemas.openxmlformats.org/officeDocument/2006/relationships/slideLayout" Target="../slideLayouts/slideLayout17.xml"/><Relationship Id="rId21" Type="http://schemas.openxmlformats.org/officeDocument/2006/relationships/slideLayout" Target="../slideLayouts/slideLayout35.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17" Type="http://schemas.openxmlformats.org/officeDocument/2006/relationships/slideLayout" Target="../slideLayouts/slideLayout31.xml"/><Relationship Id="rId2" Type="http://schemas.openxmlformats.org/officeDocument/2006/relationships/slideLayout" Target="../slideLayouts/slideLayout16.xml"/><Relationship Id="rId16" Type="http://schemas.openxmlformats.org/officeDocument/2006/relationships/slideLayout" Target="../slideLayouts/slideLayout30.xml"/><Relationship Id="rId20" Type="http://schemas.openxmlformats.org/officeDocument/2006/relationships/slideLayout" Target="../slideLayouts/slideLayout34.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slideLayout" Target="../slideLayouts/slideLayout29.xml"/><Relationship Id="rId10" Type="http://schemas.openxmlformats.org/officeDocument/2006/relationships/slideLayout" Target="../slideLayouts/slideLayout24.xml"/><Relationship Id="rId19" Type="http://schemas.openxmlformats.org/officeDocument/2006/relationships/slideLayout" Target="../slideLayouts/slideLayout33.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 Id="rId2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459C166-16D3-4A25-A2F8-C51E0E346B22}" type="datetimeFigureOut">
              <a:rPr lang="en-US" smtClean="0"/>
              <a:t>11/21/2017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9DE4316-4355-4038-9262-DF05D0694534}" type="slidenum">
              <a:rPr lang="en-US" smtClean="0"/>
              <a:t>‹#›</a:t>
            </a:fld>
            <a:endParaRPr lang="en-US"/>
          </a:p>
        </p:txBody>
      </p:sp>
      <p:grpSp>
        <p:nvGrpSpPr>
          <p:cNvPr id="14" name="Group 13"/>
          <p:cNvGrpSpPr/>
          <p:nvPr userDrawn="1"/>
        </p:nvGrpSpPr>
        <p:grpSpPr>
          <a:xfrm>
            <a:off x="12324441" y="0"/>
            <a:ext cx="324759" cy="1594934"/>
            <a:chOff x="-934359" y="-699584"/>
            <a:chExt cx="5181599" cy="4782997"/>
          </a:xfrm>
        </p:grpSpPr>
        <p:sp>
          <p:nvSpPr>
            <p:cNvPr id="7" name="Rectangle 6"/>
            <p:cNvSpPr/>
            <p:nvPr userDrawn="1"/>
          </p:nvSpPr>
          <p:spPr>
            <a:xfrm>
              <a:off x="-934357" y="-699584"/>
              <a:ext cx="5181597" cy="69958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8" name="Rectangle 7"/>
            <p:cNvSpPr/>
            <p:nvPr userDrawn="1"/>
          </p:nvSpPr>
          <p:spPr>
            <a:xfrm>
              <a:off x="-934359" y="2046895"/>
              <a:ext cx="5181598" cy="684025"/>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9" name="Rectangle 8"/>
            <p:cNvSpPr/>
            <p:nvPr userDrawn="1"/>
          </p:nvSpPr>
          <p:spPr>
            <a:xfrm>
              <a:off x="-934359" y="3399388"/>
              <a:ext cx="5181598" cy="684025"/>
            </a:xfrm>
            <a:prstGeom prst="rect">
              <a:avLst/>
            </a:prstGeom>
            <a:solidFill>
              <a:srgbClr val="2358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0" name="Rectangle 9"/>
            <p:cNvSpPr/>
            <p:nvPr userDrawn="1"/>
          </p:nvSpPr>
          <p:spPr>
            <a:xfrm>
              <a:off x="-934358" y="0"/>
              <a:ext cx="5181597" cy="68402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1" name="Rectangle 10"/>
            <p:cNvSpPr/>
            <p:nvPr userDrawn="1"/>
          </p:nvSpPr>
          <p:spPr>
            <a:xfrm>
              <a:off x="-934359" y="1383610"/>
              <a:ext cx="5181597" cy="69958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2" name="Rectangle 11"/>
            <p:cNvSpPr/>
            <p:nvPr userDrawn="1"/>
          </p:nvSpPr>
          <p:spPr>
            <a:xfrm>
              <a:off x="-934359" y="2715363"/>
              <a:ext cx="5181598" cy="68402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3" name="Rectangle 12"/>
            <p:cNvSpPr/>
            <p:nvPr userDrawn="1"/>
          </p:nvSpPr>
          <p:spPr>
            <a:xfrm>
              <a:off x="-934359" y="684026"/>
              <a:ext cx="5181597" cy="699584"/>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grpSp>
    </p:spTree>
    <p:extLst>
      <p:ext uri="{BB962C8B-B14F-4D97-AF65-F5344CB8AC3E}">
        <p14:creationId xmlns:p14="http://schemas.microsoft.com/office/powerpoint/2010/main" val="17964199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0" r:id="rId4"/>
    <p:sldLayoutId id="2147483662" r:id="rId5"/>
    <p:sldLayoutId id="214748366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9" y="228603"/>
            <a:ext cx="11151917" cy="747897"/>
          </a:xfrm>
          <a:prstGeom prst="rect">
            <a:avLst/>
          </a:prstGeom>
        </p:spPr>
        <p:txBody>
          <a:bodyPr vert="horz" wrap="square" lIns="0" tIns="0" rIns="0" bIns="0" rtlCol="0" anchor="t">
            <a:spAutoFit/>
          </a:bodyPr>
          <a:lstStyle/>
          <a:p>
            <a:r>
              <a:rPr lang="en-US"/>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90334002"/>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 id="2147483677" r:id="rId14"/>
    <p:sldLayoutId id="2147483678" r:id="rId15"/>
    <p:sldLayoutId id="2147483679" r:id="rId16"/>
    <p:sldLayoutId id="2147483680" r:id="rId17"/>
    <p:sldLayoutId id="2147483681" r:id="rId18"/>
    <p:sldLayoutId id="2147483682" r:id="rId19"/>
    <p:sldLayoutId id="2147483683" r:id="rId20"/>
    <p:sldLayoutId id="2147483684" r:id="rId21"/>
  </p:sldLayoutIdLst>
  <p:transition>
    <p:fade/>
  </p:transition>
  <p:txStyles>
    <p:titleStyle>
      <a:lvl1pPr algn="l" defTabSz="914089" rtl="0" eaLnBrk="1" latinLnBrk="0" hangingPunct="1">
        <a:lnSpc>
          <a:spcPct val="90000"/>
        </a:lnSpc>
        <a:spcBef>
          <a:spcPct val="0"/>
        </a:spcBef>
        <a:buNone/>
        <a:defRPr lang="en-US" sz="5398"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237" indent="-460237" algn="l" defTabSz="914089" rtl="0" eaLnBrk="1" latinLnBrk="0" hangingPunct="1">
        <a:lnSpc>
          <a:spcPct val="90000"/>
        </a:lnSpc>
        <a:spcBef>
          <a:spcPct val="20000"/>
        </a:spcBef>
        <a:buSzPct val="80000"/>
        <a:buFont typeface="Arial" pitchFamily="34" charset="0"/>
        <a:buChar char="•"/>
        <a:defRPr sz="3199" kern="1200">
          <a:gradFill>
            <a:gsLst>
              <a:gs pos="0">
                <a:srgbClr val="595959"/>
              </a:gs>
              <a:gs pos="86000">
                <a:srgbClr val="595959"/>
              </a:gs>
            </a:gsLst>
            <a:lin ang="5400000" scaled="0"/>
          </a:gradFill>
          <a:latin typeface="+mn-lt"/>
          <a:ea typeface="+mn-ea"/>
          <a:cs typeface="+mn-cs"/>
        </a:defRPr>
      </a:lvl1pPr>
      <a:lvl2pPr marL="855406" indent="-395169" algn="l" defTabSz="914089" rtl="0" eaLnBrk="1" latinLnBrk="0" hangingPunct="1">
        <a:lnSpc>
          <a:spcPct val="90000"/>
        </a:lnSpc>
        <a:spcBef>
          <a:spcPct val="20000"/>
        </a:spcBef>
        <a:buSzPct val="80000"/>
        <a:buFont typeface="Arial" pitchFamily="34" charset="0"/>
        <a:buChar char="•"/>
        <a:defRPr sz="2799" kern="1200">
          <a:gradFill>
            <a:gsLst>
              <a:gs pos="0">
                <a:srgbClr val="595959"/>
              </a:gs>
              <a:gs pos="86000">
                <a:srgbClr val="595959"/>
              </a:gs>
            </a:gsLst>
            <a:lin ang="5400000" scaled="0"/>
          </a:gradFill>
          <a:latin typeface="+mn-lt"/>
          <a:ea typeface="+mn-ea"/>
          <a:cs typeface="+mn-cs"/>
        </a:defRPr>
      </a:lvl2pPr>
      <a:lvl3pPr marL="1258510" indent="-403104" algn="l" defTabSz="914089" rtl="0" eaLnBrk="1" latinLnBrk="0" hangingPunct="1">
        <a:lnSpc>
          <a:spcPct val="90000"/>
        </a:lnSpc>
        <a:spcBef>
          <a:spcPct val="20000"/>
        </a:spcBef>
        <a:buSzPct val="80000"/>
        <a:buFont typeface="Arial" pitchFamily="34" charset="0"/>
        <a:buChar char="•"/>
        <a:defRPr sz="2399" kern="1200">
          <a:gradFill>
            <a:gsLst>
              <a:gs pos="0">
                <a:srgbClr val="595959"/>
              </a:gs>
              <a:gs pos="86000">
                <a:srgbClr val="595959"/>
              </a:gs>
            </a:gsLst>
            <a:lin ang="5400000" scaled="0"/>
          </a:gradFill>
          <a:latin typeface="+mn-lt"/>
          <a:ea typeface="+mn-ea"/>
          <a:cs typeface="+mn-cs"/>
        </a:defRPr>
      </a:lvl3pPr>
      <a:lvl4pPr marL="1604482" indent="-345971" algn="l" defTabSz="914089" rtl="0" eaLnBrk="1" latinLnBrk="0" hangingPunct="1">
        <a:lnSpc>
          <a:spcPct val="90000"/>
        </a:lnSpc>
        <a:spcBef>
          <a:spcPct val="20000"/>
        </a:spcBef>
        <a:buSzPct val="80000"/>
        <a:buFont typeface="Arial" pitchFamily="34" charset="0"/>
        <a:buChar char="•"/>
        <a:defRPr sz="1999" kern="1200">
          <a:gradFill>
            <a:gsLst>
              <a:gs pos="0">
                <a:srgbClr val="595959"/>
              </a:gs>
              <a:gs pos="86000">
                <a:srgbClr val="595959"/>
              </a:gs>
            </a:gsLst>
            <a:lin ang="5400000" scaled="0"/>
          </a:gradFill>
          <a:latin typeface="+mn-lt"/>
          <a:ea typeface="+mn-ea"/>
          <a:cs typeface="+mn-cs"/>
        </a:defRPr>
      </a:lvl4pPr>
      <a:lvl5pPr marL="1940931" indent="-336449" algn="l" defTabSz="914089" rtl="0" eaLnBrk="1" latinLnBrk="0" hangingPunct="1">
        <a:lnSpc>
          <a:spcPct val="90000"/>
        </a:lnSpc>
        <a:spcBef>
          <a:spcPct val="20000"/>
        </a:spcBef>
        <a:buSzPct val="80000"/>
        <a:buFont typeface="Arial" pitchFamily="34" charset="0"/>
        <a:buChar char="•"/>
        <a:defRPr sz="1999" kern="1200">
          <a:gradFill>
            <a:gsLst>
              <a:gs pos="0">
                <a:srgbClr val="595959"/>
              </a:gs>
              <a:gs pos="86000">
                <a:srgbClr val="595959"/>
              </a:gs>
            </a:gsLst>
            <a:lin ang="5400000" scaled="0"/>
          </a:gradFill>
          <a:latin typeface="+mn-lt"/>
          <a:ea typeface="+mn-ea"/>
          <a:cs typeface="+mn-cs"/>
        </a:defRPr>
      </a:lvl5pPr>
      <a:lvl6pPr marL="2513745"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2970789"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27834"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884879"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14089" rtl="0" eaLnBrk="1" latinLnBrk="0" hangingPunct="1">
        <a:defRPr sz="1799" kern="1200">
          <a:solidFill>
            <a:schemeClr val="tx1"/>
          </a:solidFill>
          <a:latin typeface="+mn-lt"/>
          <a:ea typeface="+mn-ea"/>
          <a:cs typeface="+mn-cs"/>
        </a:defRPr>
      </a:lvl1pPr>
      <a:lvl2pPr marL="457045" algn="l" defTabSz="914089" rtl="0" eaLnBrk="1" latinLnBrk="0" hangingPunct="1">
        <a:defRPr sz="1799" kern="1200">
          <a:solidFill>
            <a:schemeClr val="tx1"/>
          </a:solidFill>
          <a:latin typeface="+mn-lt"/>
          <a:ea typeface="+mn-ea"/>
          <a:cs typeface="+mn-cs"/>
        </a:defRPr>
      </a:lvl2pPr>
      <a:lvl3pPr marL="914089" algn="l" defTabSz="914089" rtl="0" eaLnBrk="1" latinLnBrk="0" hangingPunct="1">
        <a:defRPr sz="1799" kern="1200">
          <a:solidFill>
            <a:schemeClr val="tx1"/>
          </a:solidFill>
          <a:latin typeface="+mn-lt"/>
          <a:ea typeface="+mn-ea"/>
          <a:cs typeface="+mn-cs"/>
        </a:defRPr>
      </a:lvl3pPr>
      <a:lvl4pPr marL="1371134" algn="l" defTabSz="914089" rtl="0" eaLnBrk="1" latinLnBrk="0" hangingPunct="1">
        <a:defRPr sz="1799" kern="1200">
          <a:solidFill>
            <a:schemeClr val="tx1"/>
          </a:solidFill>
          <a:latin typeface="+mn-lt"/>
          <a:ea typeface="+mn-ea"/>
          <a:cs typeface="+mn-cs"/>
        </a:defRPr>
      </a:lvl4pPr>
      <a:lvl5pPr marL="1828178" algn="l" defTabSz="914089" rtl="0" eaLnBrk="1" latinLnBrk="0" hangingPunct="1">
        <a:defRPr sz="1799" kern="1200">
          <a:solidFill>
            <a:schemeClr val="tx1"/>
          </a:solidFill>
          <a:latin typeface="+mn-lt"/>
          <a:ea typeface="+mn-ea"/>
          <a:cs typeface="+mn-cs"/>
        </a:defRPr>
      </a:lvl5pPr>
      <a:lvl6pPr marL="2285223" algn="l" defTabSz="914089" rtl="0" eaLnBrk="1" latinLnBrk="0" hangingPunct="1">
        <a:defRPr sz="1799" kern="1200">
          <a:solidFill>
            <a:schemeClr val="tx1"/>
          </a:solidFill>
          <a:latin typeface="+mn-lt"/>
          <a:ea typeface="+mn-ea"/>
          <a:cs typeface="+mn-cs"/>
        </a:defRPr>
      </a:lvl6pPr>
      <a:lvl7pPr marL="2742267" algn="l" defTabSz="914089" rtl="0" eaLnBrk="1" latinLnBrk="0" hangingPunct="1">
        <a:defRPr sz="1799" kern="1200">
          <a:solidFill>
            <a:schemeClr val="tx1"/>
          </a:solidFill>
          <a:latin typeface="+mn-lt"/>
          <a:ea typeface="+mn-ea"/>
          <a:cs typeface="+mn-cs"/>
        </a:defRPr>
      </a:lvl7pPr>
      <a:lvl8pPr marL="3199312" algn="l" defTabSz="914089" rtl="0" eaLnBrk="1" latinLnBrk="0" hangingPunct="1">
        <a:defRPr sz="1799" kern="1200">
          <a:solidFill>
            <a:schemeClr val="tx1"/>
          </a:solidFill>
          <a:latin typeface="+mn-lt"/>
          <a:ea typeface="+mn-ea"/>
          <a:cs typeface="+mn-cs"/>
        </a:defRPr>
      </a:lvl8pPr>
      <a:lvl9pPr marL="3656357" algn="l" defTabSz="914089" rtl="0" eaLnBrk="1" latinLnBrk="0" hangingPunct="1">
        <a:defRPr sz="17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0.xml"/></Relationships>
</file>

<file path=ppt/slides/_rels/slide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3.sv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a:t>Custom Vision Service</a:t>
            </a:r>
          </a:p>
        </p:txBody>
      </p:sp>
      <p:sp>
        <p:nvSpPr>
          <p:cNvPr id="3" name="Subtitle 2"/>
          <p:cNvSpPr>
            <a:spLocks noGrp="1"/>
          </p:cNvSpPr>
          <p:nvPr>
            <p:ph type="subTitle" idx="1"/>
          </p:nvPr>
        </p:nvSpPr>
        <p:spPr/>
        <p:txBody>
          <a:bodyPr/>
          <a:lstStyle/>
          <a:p>
            <a:r>
              <a:rPr lang="en-US" dirty="0">
                <a:solidFill>
                  <a:srgbClr val="FFFF00"/>
                </a:solidFill>
              </a:rPr>
              <a:t>Christine Matheney</a:t>
            </a:r>
          </a:p>
          <a:p>
            <a:r>
              <a:rPr lang="en-US" dirty="0">
                <a:solidFill>
                  <a:srgbClr val="FFFF00"/>
                </a:solidFill>
              </a:rPr>
              <a:t>Christine.Matheney@microsoft.com</a:t>
            </a:r>
          </a:p>
        </p:txBody>
      </p:sp>
    </p:spTree>
    <p:extLst>
      <p:ext uri="{BB962C8B-B14F-4D97-AF65-F5344CB8AC3E}">
        <p14:creationId xmlns:p14="http://schemas.microsoft.com/office/powerpoint/2010/main" val="24485052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Testing a Model</a:t>
            </a:r>
          </a:p>
        </p:txBody>
      </p:sp>
      <p:pic>
        <p:nvPicPr>
          <p:cNvPr id="4" name="Picture 3">
            <a:extLst>
              <a:ext uri="{FF2B5EF4-FFF2-40B4-BE49-F238E27FC236}">
                <a16:creationId xmlns:a16="http://schemas.microsoft.com/office/drawing/2014/main" id="{C6C7F2EF-0AAF-4552-9CDF-82CC4D47FB45}"/>
              </a:ext>
            </a:extLst>
          </p:cNvPr>
          <p:cNvPicPr>
            <a:picLocks noChangeAspect="1"/>
          </p:cNvPicPr>
          <p:nvPr/>
        </p:nvPicPr>
        <p:blipFill>
          <a:blip r:embed="rId3"/>
          <a:stretch>
            <a:fillRect/>
          </a:stretch>
        </p:blipFill>
        <p:spPr>
          <a:xfrm>
            <a:off x="5281327" y="1825625"/>
            <a:ext cx="3802054" cy="4121853"/>
          </a:xfrm>
          <a:prstGeom prst="rect">
            <a:avLst/>
          </a:prstGeom>
          <a:ln>
            <a:solidFill>
              <a:srgbClr val="212121"/>
            </a:solidFill>
          </a:ln>
        </p:spPr>
      </p:pic>
      <p:sp>
        <p:nvSpPr>
          <p:cNvPr id="8" name="Content Placeholder 2">
            <a:extLst>
              <a:ext uri="{FF2B5EF4-FFF2-40B4-BE49-F238E27FC236}">
                <a16:creationId xmlns:a16="http://schemas.microsoft.com/office/drawing/2014/main" id="{441C9508-12D9-4001-B130-3F3AD8A3D7FC}"/>
              </a:ext>
            </a:extLst>
          </p:cNvPr>
          <p:cNvSpPr txBox="1">
            <a:spLocks/>
          </p:cNvSpPr>
          <p:nvPr/>
        </p:nvSpPr>
        <p:spPr>
          <a:xfrm>
            <a:off x="838200" y="1825625"/>
            <a:ext cx="3605981" cy="34739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After you train your model, you can quickly test it using a locally stored image or an online image. </a:t>
            </a:r>
            <a:r>
              <a:rPr lang="en-US" b="1" dirty="0"/>
              <a:t>The test uses the most recently trained iteration.</a:t>
            </a:r>
          </a:p>
        </p:txBody>
      </p:sp>
      <p:pic>
        <p:nvPicPr>
          <p:cNvPr id="12" name="Picture 11">
            <a:extLst>
              <a:ext uri="{FF2B5EF4-FFF2-40B4-BE49-F238E27FC236}">
                <a16:creationId xmlns:a16="http://schemas.microsoft.com/office/drawing/2014/main" id="{8D9CE1A5-4246-4A66-A6F9-0551BD1A6B3E}"/>
              </a:ext>
            </a:extLst>
          </p:cNvPr>
          <p:cNvPicPr>
            <a:picLocks noChangeAspect="1"/>
          </p:cNvPicPr>
          <p:nvPr/>
        </p:nvPicPr>
        <p:blipFill>
          <a:blip r:embed="rId4"/>
          <a:stretch>
            <a:fillRect/>
          </a:stretch>
        </p:blipFill>
        <p:spPr>
          <a:xfrm>
            <a:off x="8688346" y="2654370"/>
            <a:ext cx="2464361" cy="2464361"/>
          </a:xfrm>
          <a:prstGeom prst="rect">
            <a:avLst/>
          </a:prstGeom>
        </p:spPr>
      </p:pic>
      <p:grpSp>
        <p:nvGrpSpPr>
          <p:cNvPr id="9" name="Group 8">
            <a:extLst>
              <a:ext uri="{FF2B5EF4-FFF2-40B4-BE49-F238E27FC236}">
                <a16:creationId xmlns:a16="http://schemas.microsoft.com/office/drawing/2014/main" id="{E3117731-30DD-4CD4-B0DB-A154D55EFA5D}"/>
              </a:ext>
            </a:extLst>
          </p:cNvPr>
          <p:cNvGrpSpPr/>
          <p:nvPr/>
        </p:nvGrpSpPr>
        <p:grpSpPr>
          <a:xfrm rot="10800000" flipH="1">
            <a:off x="7971736" y="3292151"/>
            <a:ext cx="838200" cy="863738"/>
            <a:chOff x="5871397" y="3035339"/>
            <a:chExt cx="1219200" cy="1219200"/>
          </a:xfrm>
        </p:grpSpPr>
        <p:sp>
          <p:nvSpPr>
            <p:cNvPr id="10" name="Oval 9">
              <a:extLst>
                <a:ext uri="{FF2B5EF4-FFF2-40B4-BE49-F238E27FC236}">
                  <a16:creationId xmlns:a16="http://schemas.microsoft.com/office/drawing/2014/main" id="{8F6A242A-4217-4B6F-A37B-85D513DE5674}"/>
                </a:ext>
              </a:extLst>
            </p:cNvPr>
            <p:cNvSpPr/>
            <p:nvPr/>
          </p:nvSpPr>
          <p:spPr bwMode="auto">
            <a:xfrm>
              <a:off x="5871397" y="3035339"/>
              <a:ext cx="1219200" cy="1219200"/>
            </a:xfrm>
            <a:prstGeom prst="ellipse">
              <a:avLst/>
            </a:prstGeom>
            <a:solidFill>
              <a:srgbClr val="5095D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600" dirty="0">
                <a:gradFill>
                  <a:gsLst>
                    <a:gs pos="0">
                      <a:srgbClr val="FFFFFF"/>
                    </a:gs>
                    <a:gs pos="100000">
                      <a:srgbClr val="FFFFFF"/>
                    </a:gs>
                  </a:gsLst>
                  <a:lin ang="5400000" scaled="0"/>
                </a:gradFill>
                <a:latin typeface="Segoe MDL2 Assets" panose="050A0102010101010101" pitchFamily="18" charset="0"/>
                <a:ea typeface="Segoe UI" pitchFamily="34" charset="0"/>
                <a:cs typeface="Segoe UI" pitchFamily="34" charset="0"/>
              </a:endParaRPr>
            </a:p>
          </p:txBody>
        </p:sp>
        <p:pic>
          <p:nvPicPr>
            <p:cNvPr id="11" name="Picture 10">
              <a:extLst>
                <a:ext uri="{FF2B5EF4-FFF2-40B4-BE49-F238E27FC236}">
                  <a16:creationId xmlns:a16="http://schemas.microsoft.com/office/drawing/2014/main" id="{2BB67EC3-BCB5-403C-AF3A-3E8E2851C50A}"/>
                </a:ext>
              </a:extLst>
            </p:cNvPr>
            <p:cNvPicPr>
              <a:picLocks noChangeAspect="1"/>
            </p:cNvPicPr>
            <p:nvPr/>
          </p:nvPicPr>
          <p:blipFill>
            <a:blip r:embed="rId5"/>
            <a:stretch>
              <a:fillRect/>
            </a:stretch>
          </p:blipFill>
          <p:spPr>
            <a:xfrm>
              <a:off x="6284239" y="3206553"/>
              <a:ext cx="543598" cy="876771"/>
            </a:xfrm>
            <a:prstGeom prst="rect">
              <a:avLst/>
            </a:prstGeom>
          </p:spPr>
        </p:pic>
      </p:grpSp>
    </p:spTree>
    <p:extLst>
      <p:ext uri="{BB962C8B-B14F-4D97-AF65-F5344CB8AC3E}">
        <p14:creationId xmlns:p14="http://schemas.microsoft.com/office/powerpoint/2010/main" val="17017663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Commonly Used APIs</a:t>
            </a:r>
          </a:p>
        </p:txBody>
      </p:sp>
      <p:sp>
        <p:nvSpPr>
          <p:cNvPr id="7" name="Rectangle 6"/>
          <p:cNvSpPr/>
          <p:nvPr/>
        </p:nvSpPr>
        <p:spPr bwMode="auto">
          <a:xfrm>
            <a:off x="5934162" y="1853174"/>
            <a:ext cx="5127128" cy="790489"/>
          </a:xfrm>
          <a:prstGeom prst="rect">
            <a:avLst/>
          </a:prstGeom>
          <a:solidFill>
            <a:srgbClr val="5095D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800" dirty="0">
                <a:solidFill>
                  <a:schemeClr val="bg1"/>
                </a:solidFill>
              </a:rPr>
              <a:t>Prediction</a:t>
            </a:r>
          </a:p>
        </p:txBody>
      </p:sp>
      <p:sp>
        <p:nvSpPr>
          <p:cNvPr id="9" name="Rectangle 8"/>
          <p:cNvSpPr/>
          <p:nvPr/>
        </p:nvSpPr>
        <p:spPr bwMode="auto">
          <a:xfrm>
            <a:off x="683728" y="1864096"/>
            <a:ext cx="5127128" cy="790489"/>
          </a:xfrm>
          <a:prstGeom prst="rect">
            <a:avLst/>
          </a:prstGeom>
          <a:solidFill>
            <a:srgbClr val="5095D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800" dirty="0">
                <a:solidFill>
                  <a:schemeClr val="bg1"/>
                </a:solidFill>
              </a:rPr>
              <a:t>Training</a:t>
            </a:r>
          </a:p>
        </p:txBody>
      </p:sp>
      <p:cxnSp>
        <p:nvCxnSpPr>
          <p:cNvPr id="10" name="Straight Connector 9"/>
          <p:cNvCxnSpPr/>
          <p:nvPr/>
        </p:nvCxnSpPr>
        <p:spPr>
          <a:xfrm flipH="1">
            <a:off x="5867404" y="1864096"/>
            <a:ext cx="4673" cy="4343400"/>
          </a:xfrm>
          <a:prstGeom prst="line">
            <a:avLst/>
          </a:prstGeom>
          <a:ln>
            <a:solidFill>
              <a:srgbClr val="212121"/>
            </a:solidFill>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699933" y="2807021"/>
            <a:ext cx="5105386" cy="3717941"/>
          </a:xfrm>
          <a:prstGeom prst="rect">
            <a:avLst/>
          </a:prstGeom>
        </p:spPr>
        <p:txBody>
          <a:bodyPr wrap="square" anchor="t" anchorCtr="0">
            <a:spAutoFit/>
          </a:bodyPr>
          <a:lstStyle/>
          <a:p>
            <a:pPr marL="231775" indent="-231775">
              <a:lnSpc>
                <a:spcPct val="95000"/>
              </a:lnSpc>
              <a:buSzPct val="90000"/>
              <a:buFont typeface="Arial" panose="020B0604020202020204" pitchFamily="34" charset="0"/>
              <a:buChar char="•"/>
            </a:pPr>
            <a:r>
              <a:rPr lang="en-US" sz="2800" spc="-200" dirty="0">
                <a:solidFill>
                  <a:schemeClr val="tx1">
                    <a:lumMod val="95000"/>
                    <a:lumOff val="5000"/>
                  </a:schemeClr>
                </a:solidFill>
                <a:latin typeface="Segoe UI" panose="020B0502040204020203" pitchFamily="34" charset="0"/>
                <a:cs typeface="Segoe UI" panose="020B0502040204020203" pitchFamily="34" charset="0"/>
              </a:rPr>
              <a:t>Create images</a:t>
            </a:r>
          </a:p>
          <a:p>
            <a:pPr marL="231775" indent="-231775">
              <a:lnSpc>
                <a:spcPct val="95000"/>
              </a:lnSpc>
              <a:buSzPct val="90000"/>
              <a:buFont typeface="Arial" panose="020B0604020202020204" pitchFamily="34" charset="0"/>
              <a:buChar char="•"/>
            </a:pPr>
            <a:r>
              <a:rPr lang="en-US" sz="2800" spc="-200" dirty="0">
                <a:solidFill>
                  <a:schemeClr val="tx1">
                    <a:lumMod val="95000"/>
                    <a:lumOff val="5000"/>
                  </a:schemeClr>
                </a:solidFill>
                <a:latin typeface="Segoe UI" panose="020B0502040204020203" pitchFamily="34" charset="0"/>
                <a:cs typeface="Segoe UI" panose="020B0502040204020203" pitchFamily="34" charset="0"/>
              </a:rPr>
              <a:t>Tag images</a:t>
            </a:r>
          </a:p>
          <a:p>
            <a:pPr marL="231775" indent="-231775">
              <a:lnSpc>
                <a:spcPct val="95000"/>
              </a:lnSpc>
              <a:buSzPct val="90000"/>
              <a:buFont typeface="Arial" panose="020B0604020202020204" pitchFamily="34" charset="0"/>
              <a:buChar char="•"/>
            </a:pPr>
            <a:r>
              <a:rPr lang="en-US" sz="2800" spc="-200" dirty="0">
                <a:solidFill>
                  <a:schemeClr val="tx1">
                    <a:lumMod val="95000"/>
                    <a:lumOff val="5000"/>
                  </a:schemeClr>
                </a:solidFill>
                <a:latin typeface="Segoe UI" panose="020B0502040204020203" pitchFamily="34" charset="0"/>
                <a:cs typeface="Segoe UI" panose="020B0502040204020203" pitchFamily="34" charset="0"/>
              </a:rPr>
              <a:t>Create projects</a:t>
            </a:r>
          </a:p>
          <a:p>
            <a:pPr marL="231775" indent="-231775">
              <a:lnSpc>
                <a:spcPct val="95000"/>
              </a:lnSpc>
              <a:buSzPct val="90000"/>
              <a:buFont typeface="Arial" panose="020B0604020202020204" pitchFamily="34" charset="0"/>
              <a:buChar char="•"/>
            </a:pPr>
            <a:r>
              <a:rPr lang="en-US" sz="2800" spc="-200" dirty="0">
                <a:solidFill>
                  <a:schemeClr val="tx1">
                    <a:lumMod val="95000"/>
                    <a:lumOff val="5000"/>
                  </a:schemeClr>
                </a:solidFill>
                <a:latin typeface="Segoe UI" panose="020B0502040204020203" pitchFamily="34" charset="0"/>
                <a:cs typeface="Segoe UI" panose="020B0502040204020203" pitchFamily="34" charset="0"/>
              </a:rPr>
              <a:t>Manage projects</a:t>
            </a:r>
          </a:p>
          <a:p>
            <a:pPr marL="231775" indent="-231775">
              <a:lnSpc>
                <a:spcPct val="95000"/>
              </a:lnSpc>
              <a:buSzPct val="90000"/>
              <a:buFont typeface="Arial" panose="020B0604020202020204" pitchFamily="34" charset="0"/>
              <a:buChar char="•"/>
            </a:pPr>
            <a:r>
              <a:rPr lang="en-US" sz="2800" spc="-200" dirty="0">
                <a:solidFill>
                  <a:schemeClr val="tx1">
                    <a:lumMod val="95000"/>
                    <a:lumOff val="5000"/>
                  </a:schemeClr>
                </a:solidFill>
                <a:latin typeface="Segoe UI" panose="020B0502040204020203" pitchFamily="34" charset="0"/>
                <a:cs typeface="Segoe UI" panose="020B0502040204020203" pitchFamily="34" charset="0"/>
              </a:rPr>
              <a:t>Manage iterations</a:t>
            </a:r>
          </a:p>
          <a:p>
            <a:pPr marL="231775" indent="-231775">
              <a:lnSpc>
                <a:spcPct val="95000"/>
              </a:lnSpc>
              <a:buSzPct val="90000"/>
              <a:buFont typeface="Arial" panose="020B0604020202020204" pitchFamily="34" charset="0"/>
              <a:buChar char="•"/>
            </a:pPr>
            <a:r>
              <a:rPr lang="en-US" sz="2800" spc="-200" dirty="0">
                <a:solidFill>
                  <a:schemeClr val="tx1">
                    <a:lumMod val="95000"/>
                    <a:lumOff val="5000"/>
                  </a:schemeClr>
                </a:solidFill>
                <a:latin typeface="Segoe UI" panose="020B0502040204020203" pitchFamily="34" charset="0"/>
                <a:cs typeface="Segoe UI" panose="020B0502040204020203" pitchFamily="34" charset="0"/>
              </a:rPr>
              <a:t>Create tags</a:t>
            </a:r>
          </a:p>
          <a:p>
            <a:pPr marL="231775" indent="-231775">
              <a:lnSpc>
                <a:spcPct val="95000"/>
              </a:lnSpc>
              <a:buSzPct val="90000"/>
              <a:buFont typeface="Arial" panose="020B0604020202020204" pitchFamily="34" charset="0"/>
              <a:buChar char="•"/>
            </a:pPr>
            <a:r>
              <a:rPr lang="en-US" sz="2800" spc="-200" dirty="0">
                <a:solidFill>
                  <a:schemeClr val="tx1">
                    <a:lumMod val="95000"/>
                    <a:lumOff val="5000"/>
                  </a:schemeClr>
                </a:solidFill>
                <a:latin typeface="Segoe UI" panose="020B0502040204020203" pitchFamily="34" charset="0"/>
                <a:cs typeface="Segoe UI" panose="020B0502040204020203" pitchFamily="34" charset="0"/>
              </a:rPr>
              <a:t>Get account information</a:t>
            </a:r>
          </a:p>
          <a:p>
            <a:pPr marL="231775" indent="-231775">
              <a:lnSpc>
                <a:spcPct val="95000"/>
              </a:lnSpc>
              <a:buSzPct val="90000"/>
              <a:buFont typeface="Arial" panose="020B0604020202020204" pitchFamily="34" charset="0"/>
              <a:buChar char="•"/>
            </a:pPr>
            <a:r>
              <a:rPr lang="en-US" sz="2800" spc="-200" dirty="0">
                <a:solidFill>
                  <a:schemeClr val="tx1">
                    <a:lumMod val="95000"/>
                    <a:lumOff val="5000"/>
                  </a:schemeClr>
                </a:solidFill>
                <a:latin typeface="Segoe UI" panose="020B0502040204020203" pitchFamily="34" charset="0"/>
                <a:cs typeface="Segoe UI" panose="020B0502040204020203" pitchFamily="34" charset="0"/>
              </a:rPr>
              <a:t>Train a project</a:t>
            </a:r>
          </a:p>
          <a:p>
            <a:pPr marL="231775" indent="-231775">
              <a:lnSpc>
                <a:spcPct val="95000"/>
              </a:lnSpc>
              <a:buSzPct val="90000"/>
              <a:buFont typeface="Arial" panose="020B0604020202020204" pitchFamily="34" charset="0"/>
              <a:buChar char="•"/>
            </a:pPr>
            <a:endParaRPr lang="en-US" sz="2400" spc="-200" dirty="0">
              <a:solidFill>
                <a:srgbClr val="235888"/>
              </a:solidFill>
              <a:latin typeface="Segoe UI Light" panose="020B0502040204020203" pitchFamily="34" charset="0"/>
              <a:cs typeface="Segoe UI Light" panose="020B0502040204020203" pitchFamily="34" charset="0"/>
            </a:endParaRPr>
          </a:p>
        </p:txBody>
      </p:sp>
      <p:sp>
        <p:nvSpPr>
          <p:cNvPr id="16" name="Rectangle 15"/>
          <p:cNvSpPr/>
          <p:nvPr/>
        </p:nvSpPr>
        <p:spPr>
          <a:xfrm>
            <a:off x="5949356" y="2807021"/>
            <a:ext cx="5111934" cy="2606867"/>
          </a:xfrm>
          <a:prstGeom prst="rect">
            <a:avLst/>
          </a:prstGeom>
        </p:spPr>
        <p:txBody>
          <a:bodyPr wrap="square" anchor="t" anchorCtr="0">
            <a:spAutoFit/>
          </a:bodyPr>
          <a:lstStyle/>
          <a:p>
            <a:pPr marL="231775" indent="-231775">
              <a:lnSpc>
                <a:spcPct val="95000"/>
              </a:lnSpc>
              <a:buSzPct val="90000"/>
              <a:buFont typeface="Arial" panose="020B0604020202020204" pitchFamily="34" charset="0"/>
              <a:buChar char="•"/>
            </a:pPr>
            <a:r>
              <a:rPr lang="en-US" sz="2800" spc="-200" dirty="0">
                <a:latin typeface="Segoe UI" panose="020B0502040204020203" pitchFamily="34" charset="0"/>
                <a:cs typeface="Segoe UI" panose="020B0502040204020203" pitchFamily="34" charset="0"/>
              </a:rPr>
              <a:t>Predict images</a:t>
            </a:r>
          </a:p>
          <a:p>
            <a:pPr marL="231775" indent="-231775">
              <a:lnSpc>
                <a:spcPct val="95000"/>
              </a:lnSpc>
              <a:buSzPct val="90000"/>
              <a:buFont typeface="Arial" panose="020B0604020202020204" pitchFamily="34" charset="0"/>
              <a:buChar char="•"/>
            </a:pPr>
            <a:r>
              <a:rPr lang="en-US" sz="2800" spc="-200" dirty="0">
                <a:latin typeface="Segoe UI" panose="020B0502040204020203" pitchFamily="34" charset="0"/>
                <a:cs typeface="Segoe UI" panose="020B0502040204020203" pitchFamily="34" charset="0"/>
              </a:rPr>
              <a:t>Predict and save images</a:t>
            </a:r>
          </a:p>
          <a:p>
            <a:pPr marL="231775" indent="-231775">
              <a:lnSpc>
                <a:spcPct val="95000"/>
              </a:lnSpc>
              <a:buSzPct val="90000"/>
              <a:buFont typeface="Arial" panose="020B0604020202020204" pitchFamily="34" charset="0"/>
              <a:buChar char="•"/>
            </a:pPr>
            <a:r>
              <a:rPr lang="en-US" sz="2800" spc="-200" dirty="0">
                <a:latin typeface="Segoe UI" panose="020B0502040204020203" pitchFamily="34" charset="0"/>
                <a:cs typeface="Segoe UI" panose="020B0502040204020203" pitchFamily="34" charset="0"/>
              </a:rPr>
              <a:t>Predict image URLs</a:t>
            </a:r>
          </a:p>
          <a:p>
            <a:pPr marL="231775" indent="-231775">
              <a:lnSpc>
                <a:spcPct val="95000"/>
              </a:lnSpc>
              <a:buSzPct val="90000"/>
              <a:buFont typeface="Arial" panose="020B0604020202020204" pitchFamily="34" charset="0"/>
              <a:buChar char="•"/>
            </a:pPr>
            <a:r>
              <a:rPr lang="en-US" sz="2800" spc="-200" dirty="0">
                <a:latin typeface="Segoe UI" panose="020B0502040204020203" pitchFamily="34" charset="0"/>
                <a:cs typeface="Segoe UI" panose="020B0502040204020203" pitchFamily="34" charset="0"/>
              </a:rPr>
              <a:t>Predict and save image URLs</a:t>
            </a:r>
            <a:r>
              <a:rPr lang="en-US" sz="3200" spc="-200" dirty="0">
                <a:latin typeface="Segoe UI" panose="020B0502040204020203" pitchFamily="34" charset="0"/>
                <a:cs typeface="Segoe UI" panose="020B0502040204020203" pitchFamily="34" charset="0"/>
              </a:rPr>
              <a:t> </a:t>
            </a:r>
          </a:p>
          <a:p>
            <a:pPr>
              <a:lnSpc>
                <a:spcPct val="95000"/>
              </a:lnSpc>
              <a:buSzPct val="90000"/>
            </a:pPr>
            <a:endParaRPr lang="en-US" sz="3200" spc="-200" dirty="0">
              <a:solidFill>
                <a:srgbClr val="235888"/>
              </a:solidFill>
              <a:latin typeface="Segoe UI Light" panose="020B0502040204020203" pitchFamily="34" charset="0"/>
              <a:cs typeface="Segoe UI Light" panose="020B0502040204020203" pitchFamily="34" charset="0"/>
            </a:endParaRPr>
          </a:p>
          <a:p>
            <a:pPr>
              <a:lnSpc>
                <a:spcPct val="95000"/>
              </a:lnSpc>
              <a:buSzPct val="90000"/>
            </a:pPr>
            <a:endParaRPr lang="en-US" sz="2400" spc="-200" dirty="0">
              <a:solidFill>
                <a:srgbClr val="235888"/>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0703962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Using the Prediction API</a:t>
            </a:r>
          </a:p>
        </p:txBody>
      </p:sp>
      <p:pic>
        <p:nvPicPr>
          <p:cNvPr id="4" name="Picture 3">
            <a:extLst>
              <a:ext uri="{FF2B5EF4-FFF2-40B4-BE49-F238E27FC236}">
                <a16:creationId xmlns:a16="http://schemas.microsoft.com/office/drawing/2014/main" id="{3D48EA42-2B29-4D0D-A0B7-140251C7A157}"/>
              </a:ext>
            </a:extLst>
          </p:cNvPr>
          <p:cNvPicPr>
            <a:picLocks noChangeAspect="1"/>
          </p:cNvPicPr>
          <p:nvPr/>
        </p:nvPicPr>
        <p:blipFill>
          <a:blip r:embed="rId3"/>
          <a:stretch>
            <a:fillRect/>
          </a:stretch>
        </p:blipFill>
        <p:spPr>
          <a:xfrm>
            <a:off x="5817243" y="1933780"/>
            <a:ext cx="4516461" cy="3872432"/>
          </a:xfrm>
          <a:prstGeom prst="rect">
            <a:avLst/>
          </a:prstGeom>
          <a:ln>
            <a:solidFill>
              <a:schemeClr val="dk1"/>
            </a:solidFill>
          </a:ln>
        </p:spPr>
      </p:pic>
      <p:sp>
        <p:nvSpPr>
          <p:cNvPr id="9" name="Content Placeholder 2">
            <a:extLst>
              <a:ext uri="{FF2B5EF4-FFF2-40B4-BE49-F238E27FC236}">
                <a16:creationId xmlns:a16="http://schemas.microsoft.com/office/drawing/2014/main" id="{856316E3-AF8A-4421-93F0-C05F4F2115DF}"/>
              </a:ext>
            </a:extLst>
          </p:cNvPr>
          <p:cNvSpPr txBox="1">
            <a:spLocks/>
          </p:cNvSpPr>
          <p:nvPr/>
        </p:nvSpPr>
        <p:spPr>
          <a:xfrm>
            <a:off x="838199" y="1825625"/>
            <a:ext cx="4363065" cy="387243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After a successful training, the Custom Vision Service can be accessed via an </a:t>
            </a:r>
            <a:r>
              <a:rPr lang="en-US" b="1" dirty="0"/>
              <a:t>endpoint</a:t>
            </a:r>
            <a:r>
              <a:rPr lang="en-US" dirty="0"/>
              <a:t> that references the </a:t>
            </a:r>
            <a:r>
              <a:rPr lang="en-US" b="1" dirty="0"/>
              <a:t>Project Identifier</a:t>
            </a:r>
            <a:r>
              <a:rPr lang="en-US" dirty="0"/>
              <a:t>, as long as the appropriate </a:t>
            </a:r>
            <a:r>
              <a:rPr lang="en-US" b="1" dirty="0"/>
              <a:t>Prediction Key </a:t>
            </a:r>
            <a:r>
              <a:rPr lang="en-US" dirty="0"/>
              <a:t>is passed in the request header.</a:t>
            </a:r>
            <a:endParaRPr lang="en-US" b="1" dirty="0"/>
          </a:p>
        </p:txBody>
      </p:sp>
    </p:spTree>
    <p:extLst>
      <p:ext uri="{BB962C8B-B14F-4D97-AF65-F5344CB8AC3E}">
        <p14:creationId xmlns:p14="http://schemas.microsoft.com/office/powerpoint/2010/main" val="8489519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Prediction API REST Concepts</a:t>
            </a:r>
          </a:p>
        </p:txBody>
      </p:sp>
      <p:sp>
        <p:nvSpPr>
          <p:cNvPr id="7" name="Content Placeholder 2"/>
          <p:cNvSpPr>
            <a:spLocks noGrp="1"/>
          </p:cNvSpPr>
          <p:nvPr>
            <p:ph idx="1"/>
          </p:nvPr>
        </p:nvSpPr>
        <p:spPr>
          <a:xfrm>
            <a:off x="838199" y="1825625"/>
            <a:ext cx="4225413" cy="4200826"/>
          </a:xfrm>
        </p:spPr>
        <p:txBody>
          <a:bodyPr>
            <a:normAutofit lnSpcReduction="10000"/>
          </a:bodyPr>
          <a:lstStyle/>
          <a:p>
            <a:pPr marL="0" indent="0">
              <a:buNone/>
            </a:pPr>
            <a:r>
              <a:rPr lang="en-US" dirty="0"/>
              <a:t>All actions related to the Custom Vision Service are accessed via </a:t>
            </a:r>
            <a:r>
              <a:rPr lang="en-US" b="1" dirty="0"/>
              <a:t>standard REST-based methods</a:t>
            </a:r>
            <a:r>
              <a:rPr lang="en-US" dirty="0"/>
              <a:t>, such as GET and POST against an API endpoint, making it simple to use the Prediction API on any platform or with any programming language.</a:t>
            </a:r>
          </a:p>
        </p:txBody>
      </p:sp>
      <p:pic>
        <p:nvPicPr>
          <p:cNvPr id="3" name="Picture 2">
            <a:extLst>
              <a:ext uri="{FF2B5EF4-FFF2-40B4-BE49-F238E27FC236}">
                <a16:creationId xmlns:a16="http://schemas.microsoft.com/office/drawing/2014/main" id="{34978EC9-3509-4865-B46C-6434F2081279}"/>
              </a:ext>
            </a:extLst>
          </p:cNvPr>
          <p:cNvPicPr>
            <a:picLocks noChangeAspect="1"/>
          </p:cNvPicPr>
          <p:nvPr/>
        </p:nvPicPr>
        <p:blipFill>
          <a:blip r:embed="rId3"/>
          <a:stretch>
            <a:fillRect/>
          </a:stretch>
        </p:blipFill>
        <p:spPr>
          <a:xfrm>
            <a:off x="5524605" y="1896756"/>
            <a:ext cx="4986080" cy="3845540"/>
          </a:xfrm>
          <a:prstGeom prst="rect">
            <a:avLst/>
          </a:prstGeom>
          <a:ln>
            <a:solidFill>
              <a:schemeClr val="dk1"/>
            </a:solidFill>
          </a:ln>
        </p:spPr>
      </p:pic>
    </p:spTree>
    <p:extLst>
      <p:ext uri="{BB962C8B-B14F-4D97-AF65-F5344CB8AC3E}">
        <p14:creationId xmlns:p14="http://schemas.microsoft.com/office/powerpoint/2010/main" val="11569895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Hands-On Lab</a:t>
            </a:r>
          </a:p>
        </p:txBody>
      </p:sp>
      <p:sp>
        <p:nvSpPr>
          <p:cNvPr id="5" name="Text Placeholder 4"/>
          <p:cNvSpPr>
            <a:spLocks noGrp="1"/>
          </p:cNvSpPr>
          <p:nvPr>
            <p:ph type="body" idx="1"/>
          </p:nvPr>
        </p:nvSpPr>
        <p:spPr/>
        <p:txBody>
          <a:bodyPr/>
          <a:lstStyle/>
          <a:p>
            <a:r>
              <a:rPr lang="en-US" dirty="0"/>
              <a:t>Custom Vision Service HOL.html</a:t>
            </a:r>
          </a:p>
        </p:txBody>
      </p:sp>
    </p:spTree>
    <p:extLst>
      <p:ext uri="{BB962C8B-B14F-4D97-AF65-F5344CB8AC3E}">
        <p14:creationId xmlns:p14="http://schemas.microsoft.com/office/powerpoint/2010/main" val="33351848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70323710"/>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Custom Vision Service</a:t>
            </a:r>
          </a:p>
        </p:txBody>
      </p:sp>
      <p:sp>
        <p:nvSpPr>
          <p:cNvPr id="3" name="Content Placeholder 2"/>
          <p:cNvSpPr>
            <a:spLocks noGrp="1"/>
          </p:cNvSpPr>
          <p:nvPr>
            <p:ph idx="1"/>
          </p:nvPr>
        </p:nvSpPr>
        <p:spPr>
          <a:xfrm>
            <a:off x="838199" y="1825625"/>
            <a:ext cx="4109185" cy="4200826"/>
          </a:xfrm>
        </p:spPr>
        <p:txBody>
          <a:bodyPr>
            <a:normAutofit lnSpcReduction="10000"/>
          </a:bodyPr>
          <a:lstStyle/>
          <a:p>
            <a:pPr marL="0" indent="0">
              <a:buNone/>
            </a:pPr>
            <a:r>
              <a:rPr lang="en-US" dirty="0"/>
              <a:t>Custom Vision Service leverages the power of machine learning to create and customize state-of-the-art computer vision image recognition models by exposing tools and APIs to build custom image classifiers to training and predict images.</a:t>
            </a:r>
          </a:p>
        </p:txBody>
      </p:sp>
      <p:pic>
        <p:nvPicPr>
          <p:cNvPr id="8" name="Picture 7">
            <a:extLst>
              <a:ext uri="{FF2B5EF4-FFF2-40B4-BE49-F238E27FC236}">
                <a16:creationId xmlns:a16="http://schemas.microsoft.com/office/drawing/2014/main" id="{9237E269-D4FA-478F-8AD7-F4F459942F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1936" y="1943140"/>
            <a:ext cx="6075188" cy="3110642"/>
          </a:xfrm>
          <a:prstGeom prst="rect">
            <a:avLst/>
          </a:prstGeom>
        </p:spPr>
      </p:pic>
    </p:spTree>
    <p:extLst>
      <p:ext uri="{BB962C8B-B14F-4D97-AF65-F5344CB8AC3E}">
        <p14:creationId xmlns:p14="http://schemas.microsoft.com/office/powerpoint/2010/main" val="27185153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Classifiers and Projects</a:t>
            </a:r>
          </a:p>
        </p:txBody>
      </p:sp>
      <p:sp>
        <p:nvSpPr>
          <p:cNvPr id="10" name="Content Placeholder 2">
            <a:extLst>
              <a:ext uri="{FF2B5EF4-FFF2-40B4-BE49-F238E27FC236}">
                <a16:creationId xmlns:a16="http://schemas.microsoft.com/office/drawing/2014/main" id="{E294CC19-311C-4174-B398-C66CD24BE35F}"/>
              </a:ext>
            </a:extLst>
          </p:cNvPr>
          <p:cNvSpPr txBox="1">
            <a:spLocks/>
          </p:cNvSpPr>
          <p:nvPr/>
        </p:nvSpPr>
        <p:spPr>
          <a:xfrm>
            <a:off x="838200" y="1825625"/>
            <a:ext cx="4234314" cy="325651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A </a:t>
            </a:r>
            <a:r>
              <a:rPr lang="en-US" b="1" dirty="0"/>
              <a:t>classifier</a:t>
            </a:r>
            <a:r>
              <a:rPr lang="en-US" dirty="0"/>
              <a:t> is a model you build using Custom Vision Service, by using a few training images. </a:t>
            </a:r>
            <a:r>
              <a:rPr lang="en-US" b="1" dirty="0"/>
              <a:t>Each classifier you build is in its own project</a:t>
            </a:r>
            <a:r>
              <a:rPr lang="en-US" dirty="0"/>
              <a:t>.</a:t>
            </a:r>
          </a:p>
        </p:txBody>
      </p:sp>
      <p:pic>
        <p:nvPicPr>
          <p:cNvPr id="5" name="Picture 4">
            <a:extLst>
              <a:ext uri="{FF2B5EF4-FFF2-40B4-BE49-F238E27FC236}">
                <a16:creationId xmlns:a16="http://schemas.microsoft.com/office/drawing/2014/main" id="{7170C2FE-E5C4-4791-BC70-570433D3A36A}"/>
              </a:ext>
            </a:extLst>
          </p:cNvPr>
          <p:cNvPicPr>
            <a:picLocks noChangeAspect="1"/>
          </p:cNvPicPr>
          <p:nvPr/>
        </p:nvPicPr>
        <p:blipFill>
          <a:blip r:embed="rId3"/>
          <a:stretch>
            <a:fillRect/>
          </a:stretch>
        </p:blipFill>
        <p:spPr>
          <a:xfrm>
            <a:off x="5875695" y="1914115"/>
            <a:ext cx="4752976" cy="2807226"/>
          </a:xfrm>
          <a:prstGeom prst="rect">
            <a:avLst/>
          </a:prstGeom>
          <a:ln>
            <a:solidFill>
              <a:schemeClr val="tx1">
                <a:lumMod val="95000"/>
                <a:lumOff val="5000"/>
              </a:schemeClr>
            </a:solidFill>
          </a:ln>
        </p:spPr>
      </p:pic>
      <p:sp>
        <p:nvSpPr>
          <p:cNvPr id="7" name="Rectangle 6">
            <a:extLst>
              <a:ext uri="{FF2B5EF4-FFF2-40B4-BE49-F238E27FC236}">
                <a16:creationId xmlns:a16="http://schemas.microsoft.com/office/drawing/2014/main" id="{79E9C9CC-893C-417C-B6A9-E5929A193384}"/>
              </a:ext>
            </a:extLst>
          </p:cNvPr>
          <p:cNvSpPr/>
          <p:nvPr/>
        </p:nvSpPr>
        <p:spPr>
          <a:xfrm>
            <a:off x="6656439" y="4856278"/>
            <a:ext cx="3441290" cy="766917"/>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Classifier = Project</a:t>
            </a:r>
          </a:p>
        </p:txBody>
      </p:sp>
    </p:spTree>
    <p:extLst>
      <p:ext uri="{BB962C8B-B14F-4D97-AF65-F5344CB8AC3E}">
        <p14:creationId xmlns:p14="http://schemas.microsoft.com/office/powerpoint/2010/main" val="40752074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Domains</a:t>
            </a:r>
          </a:p>
        </p:txBody>
      </p:sp>
      <p:sp>
        <p:nvSpPr>
          <p:cNvPr id="23" name="Content Placeholder 2">
            <a:extLst>
              <a:ext uri="{FF2B5EF4-FFF2-40B4-BE49-F238E27FC236}">
                <a16:creationId xmlns:a16="http://schemas.microsoft.com/office/drawing/2014/main" id="{862D87DE-2DAC-48E6-8B3E-61790E02E46E}"/>
              </a:ext>
            </a:extLst>
          </p:cNvPr>
          <p:cNvSpPr txBox="1">
            <a:spLocks/>
          </p:cNvSpPr>
          <p:nvPr/>
        </p:nvSpPr>
        <p:spPr>
          <a:xfrm>
            <a:off x="838199" y="1825624"/>
            <a:ext cx="3262163" cy="35746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When you create a project, you select a </a:t>
            </a:r>
            <a:r>
              <a:rPr lang="en-US" b="1" dirty="0"/>
              <a:t>domain</a:t>
            </a:r>
            <a:r>
              <a:rPr lang="en-US" dirty="0"/>
              <a:t> for that project. The domain optimizes a classifier for a specific type of object in your images.</a:t>
            </a:r>
          </a:p>
        </p:txBody>
      </p:sp>
      <p:sp>
        <p:nvSpPr>
          <p:cNvPr id="31" name="Content Placeholder 2">
            <a:extLst>
              <a:ext uri="{FF2B5EF4-FFF2-40B4-BE49-F238E27FC236}">
                <a16:creationId xmlns:a16="http://schemas.microsoft.com/office/drawing/2014/main" id="{61136D4A-D6F7-4DAB-8026-B7498BA4D6D4}"/>
              </a:ext>
            </a:extLst>
          </p:cNvPr>
          <p:cNvSpPr>
            <a:spLocks noGrp="1"/>
          </p:cNvSpPr>
          <p:nvPr>
            <p:ph idx="1"/>
          </p:nvPr>
        </p:nvSpPr>
        <p:spPr>
          <a:xfrm>
            <a:off x="4202230" y="1812823"/>
            <a:ext cx="6862812" cy="4257542"/>
          </a:xfrm>
        </p:spPr>
        <p:txBody>
          <a:bodyPr>
            <a:normAutofit fontScale="92500" lnSpcReduction="20000"/>
          </a:bodyPr>
          <a:lstStyle/>
          <a:p>
            <a:pPr marL="687388" indent="-342900"/>
            <a:r>
              <a:rPr lang="en-US" b="1" dirty="0"/>
              <a:t>Food</a:t>
            </a:r>
            <a:br>
              <a:rPr lang="en-US" dirty="0"/>
            </a:br>
            <a:r>
              <a:rPr lang="en-US" dirty="0"/>
              <a:t>Optimized for dishes you would see on a restaurant menu.</a:t>
            </a:r>
          </a:p>
          <a:p>
            <a:pPr marL="687388" indent="-342900"/>
            <a:r>
              <a:rPr lang="en-US" b="1" dirty="0"/>
              <a:t>Landmark</a:t>
            </a:r>
            <a:br>
              <a:rPr lang="en-US" dirty="0"/>
            </a:br>
            <a:r>
              <a:rPr lang="en-US" dirty="0"/>
              <a:t>Optimized for recognizable landmarks, both natural and artificial.</a:t>
            </a:r>
          </a:p>
          <a:p>
            <a:pPr marL="687388" indent="-342900"/>
            <a:r>
              <a:rPr lang="en-US" b="1" dirty="0"/>
              <a:t>Retail</a:t>
            </a:r>
            <a:br>
              <a:rPr lang="en-US" dirty="0"/>
            </a:br>
            <a:r>
              <a:rPr lang="en-US" dirty="0"/>
              <a:t>Optimized for classifying images in a shopping catalog or shopping website.</a:t>
            </a:r>
          </a:p>
          <a:p>
            <a:pPr marL="687388" indent="-342900"/>
            <a:r>
              <a:rPr lang="en-US" b="1" dirty="0"/>
              <a:t>Adult</a:t>
            </a:r>
            <a:br>
              <a:rPr lang="en-US" dirty="0"/>
            </a:br>
            <a:r>
              <a:rPr lang="en-US" dirty="0"/>
              <a:t>Optimized to better define between adult content and non-adult content.</a:t>
            </a:r>
          </a:p>
        </p:txBody>
      </p:sp>
    </p:spTree>
    <p:extLst>
      <p:ext uri="{BB962C8B-B14F-4D97-AF65-F5344CB8AC3E}">
        <p14:creationId xmlns:p14="http://schemas.microsoft.com/office/powerpoint/2010/main" val="30309204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Training Images</a:t>
            </a:r>
          </a:p>
        </p:txBody>
      </p:sp>
      <p:sp>
        <p:nvSpPr>
          <p:cNvPr id="8" name="Content Placeholder 2">
            <a:extLst>
              <a:ext uri="{FF2B5EF4-FFF2-40B4-BE49-F238E27FC236}">
                <a16:creationId xmlns:a16="http://schemas.microsoft.com/office/drawing/2014/main" id="{5C3C103A-1E86-4635-994D-D02FF0C7A3B2}"/>
              </a:ext>
            </a:extLst>
          </p:cNvPr>
          <p:cNvSpPr txBox="1">
            <a:spLocks/>
          </p:cNvSpPr>
          <p:nvPr/>
        </p:nvSpPr>
        <p:spPr>
          <a:xfrm>
            <a:off x="838199" y="1825624"/>
            <a:ext cx="4264743" cy="423104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To create a high precision classifier, Custom Vision Service needs several </a:t>
            </a:r>
            <a:r>
              <a:rPr lang="en-US" b="1" dirty="0"/>
              <a:t>training images</a:t>
            </a:r>
            <a:r>
              <a:rPr lang="en-US" dirty="0"/>
              <a:t>. A training image is a photograph of the image you want Custom Vision Service to classify.</a:t>
            </a:r>
          </a:p>
        </p:txBody>
      </p:sp>
      <p:pic>
        <p:nvPicPr>
          <p:cNvPr id="4" name="Picture 3">
            <a:extLst>
              <a:ext uri="{FF2B5EF4-FFF2-40B4-BE49-F238E27FC236}">
                <a16:creationId xmlns:a16="http://schemas.microsoft.com/office/drawing/2014/main" id="{6452BC26-EAD6-48A1-8013-5E8EAA58F996}"/>
              </a:ext>
            </a:extLst>
          </p:cNvPr>
          <p:cNvPicPr>
            <a:picLocks noChangeAspect="1"/>
          </p:cNvPicPr>
          <p:nvPr/>
        </p:nvPicPr>
        <p:blipFill>
          <a:blip r:embed="rId3"/>
          <a:stretch>
            <a:fillRect/>
          </a:stretch>
        </p:blipFill>
        <p:spPr>
          <a:xfrm>
            <a:off x="5703184" y="3438115"/>
            <a:ext cx="4935320" cy="2491218"/>
          </a:xfrm>
          <a:prstGeom prst="rect">
            <a:avLst/>
          </a:prstGeom>
          <a:ln>
            <a:solidFill>
              <a:schemeClr val="tx1">
                <a:lumMod val="95000"/>
                <a:lumOff val="5000"/>
              </a:schemeClr>
            </a:solidFill>
          </a:ln>
        </p:spPr>
      </p:pic>
      <p:pic>
        <p:nvPicPr>
          <p:cNvPr id="5" name="Graphic 4">
            <a:extLst>
              <a:ext uri="{FF2B5EF4-FFF2-40B4-BE49-F238E27FC236}">
                <a16:creationId xmlns:a16="http://schemas.microsoft.com/office/drawing/2014/main" id="{7EC7208A-C173-4BB1-8DE4-534AD0F9A0F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421819" y="1690688"/>
            <a:ext cx="1291868" cy="1710660"/>
          </a:xfrm>
          <a:prstGeom prst="rect">
            <a:avLst/>
          </a:prstGeom>
        </p:spPr>
      </p:pic>
    </p:spTree>
    <p:extLst>
      <p:ext uri="{BB962C8B-B14F-4D97-AF65-F5344CB8AC3E}">
        <p14:creationId xmlns:p14="http://schemas.microsoft.com/office/powerpoint/2010/main" val="25218800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Iteration</a:t>
            </a:r>
          </a:p>
        </p:txBody>
      </p:sp>
      <p:sp>
        <p:nvSpPr>
          <p:cNvPr id="4" name="Content Placeholder 2"/>
          <p:cNvSpPr txBox="1">
            <a:spLocks/>
          </p:cNvSpPr>
          <p:nvPr/>
        </p:nvSpPr>
        <p:spPr>
          <a:xfrm>
            <a:off x="838200" y="1550322"/>
            <a:ext cx="10515600" cy="98751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p:txBody>
      </p:sp>
      <p:pic>
        <p:nvPicPr>
          <p:cNvPr id="6" name="Picture 5">
            <a:extLst>
              <a:ext uri="{FF2B5EF4-FFF2-40B4-BE49-F238E27FC236}">
                <a16:creationId xmlns:a16="http://schemas.microsoft.com/office/drawing/2014/main" id="{2CC344C0-EE16-4648-8E30-D6FFCDA3D328}"/>
              </a:ext>
            </a:extLst>
          </p:cNvPr>
          <p:cNvPicPr>
            <a:picLocks noChangeAspect="1"/>
          </p:cNvPicPr>
          <p:nvPr/>
        </p:nvPicPr>
        <p:blipFill>
          <a:blip r:embed="rId3"/>
          <a:stretch>
            <a:fillRect/>
          </a:stretch>
        </p:blipFill>
        <p:spPr>
          <a:xfrm>
            <a:off x="4486946" y="1825625"/>
            <a:ext cx="1976451" cy="3991354"/>
          </a:xfrm>
          <a:prstGeom prst="rect">
            <a:avLst/>
          </a:prstGeom>
          <a:ln>
            <a:solidFill>
              <a:srgbClr val="212121"/>
            </a:solidFill>
          </a:ln>
        </p:spPr>
      </p:pic>
      <p:sp>
        <p:nvSpPr>
          <p:cNvPr id="9" name="Content Placeholder 2">
            <a:extLst>
              <a:ext uri="{FF2B5EF4-FFF2-40B4-BE49-F238E27FC236}">
                <a16:creationId xmlns:a16="http://schemas.microsoft.com/office/drawing/2014/main" id="{74FFC091-BCFB-43B4-9F3E-6947FAC32F0C}"/>
              </a:ext>
            </a:extLst>
          </p:cNvPr>
          <p:cNvSpPr txBox="1">
            <a:spLocks/>
          </p:cNvSpPr>
          <p:nvPr/>
        </p:nvSpPr>
        <p:spPr>
          <a:xfrm>
            <a:off x="838200" y="1825625"/>
            <a:ext cx="2711245" cy="325651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Every time you Train or re-train your classifier, you create a new </a:t>
            </a:r>
            <a:r>
              <a:rPr lang="en-US" b="1" dirty="0"/>
              <a:t>iteration</a:t>
            </a:r>
            <a:r>
              <a:rPr lang="en-US" dirty="0"/>
              <a:t> of your model.</a:t>
            </a:r>
          </a:p>
        </p:txBody>
      </p:sp>
      <p:pic>
        <p:nvPicPr>
          <p:cNvPr id="10" name="Picture 9">
            <a:extLst>
              <a:ext uri="{FF2B5EF4-FFF2-40B4-BE49-F238E27FC236}">
                <a16:creationId xmlns:a16="http://schemas.microsoft.com/office/drawing/2014/main" id="{5C4C034B-D085-4620-BA46-6F9991E7E06A}"/>
              </a:ext>
            </a:extLst>
          </p:cNvPr>
          <p:cNvPicPr>
            <a:picLocks noChangeAspect="1"/>
          </p:cNvPicPr>
          <p:nvPr/>
        </p:nvPicPr>
        <p:blipFill>
          <a:blip r:embed="rId4"/>
          <a:stretch>
            <a:fillRect/>
          </a:stretch>
        </p:blipFill>
        <p:spPr>
          <a:xfrm>
            <a:off x="5848791" y="2260416"/>
            <a:ext cx="5677290" cy="3393133"/>
          </a:xfrm>
          <a:prstGeom prst="rect">
            <a:avLst/>
          </a:prstGeom>
          <a:ln>
            <a:solidFill>
              <a:srgbClr val="212121"/>
            </a:solidFill>
          </a:ln>
        </p:spPr>
      </p:pic>
      <p:grpSp>
        <p:nvGrpSpPr>
          <p:cNvPr id="11" name="Group 10">
            <a:extLst>
              <a:ext uri="{FF2B5EF4-FFF2-40B4-BE49-F238E27FC236}">
                <a16:creationId xmlns:a16="http://schemas.microsoft.com/office/drawing/2014/main" id="{385CF839-4469-4945-854D-2241AB22B3B7}"/>
              </a:ext>
            </a:extLst>
          </p:cNvPr>
          <p:cNvGrpSpPr/>
          <p:nvPr/>
        </p:nvGrpSpPr>
        <p:grpSpPr>
          <a:xfrm rot="10800000" flipH="1">
            <a:off x="5475171" y="3663821"/>
            <a:ext cx="838200" cy="863738"/>
            <a:chOff x="5871397" y="3035339"/>
            <a:chExt cx="1219200" cy="1219200"/>
          </a:xfrm>
        </p:grpSpPr>
        <p:sp>
          <p:nvSpPr>
            <p:cNvPr id="12" name="Oval 11">
              <a:extLst>
                <a:ext uri="{FF2B5EF4-FFF2-40B4-BE49-F238E27FC236}">
                  <a16:creationId xmlns:a16="http://schemas.microsoft.com/office/drawing/2014/main" id="{EF374507-9B5D-4752-8249-61D332F7B0F6}"/>
                </a:ext>
              </a:extLst>
            </p:cNvPr>
            <p:cNvSpPr/>
            <p:nvPr/>
          </p:nvSpPr>
          <p:spPr bwMode="auto">
            <a:xfrm>
              <a:off x="5871397" y="3035339"/>
              <a:ext cx="1219200" cy="1219200"/>
            </a:xfrm>
            <a:prstGeom prst="ellipse">
              <a:avLst/>
            </a:prstGeom>
            <a:solidFill>
              <a:srgbClr val="5095D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600" dirty="0">
                <a:gradFill>
                  <a:gsLst>
                    <a:gs pos="0">
                      <a:srgbClr val="FFFFFF"/>
                    </a:gs>
                    <a:gs pos="100000">
                      <a:srgbClr val="FFFFFF"/>
                    </a:gs>
                  </a:gsLst>
                  <a:lin ang="5400000" scaled="0"/>
                </a:gradFill>
                <a:latin typeface="Segoe MDL2 Assets" panose="050A0102010101010101" pitchFamily="18" charset="0"/>
                <a:ea typeface="Segoe UI" pitchFamily="34" charset="0"/>
                <a:cs typeface="Segoe UI" pitchFamily="34" charset="0"/>
              </a:endParaRPr>
            </a:p>
          </p:txBody>
        </p:sp>
        <p:pic>
          <p:nvPicPr>
            <p:cNvPr id="13" name="Picture 12">
              <a:extLst>
                <a:ext uri="{FF2B5EF4-FFF2-40B4-BE49-F238E27FC236}">
                  <a16:creationId xmlns:a16="http://schemas.microsoft.com/office/drawing/2014/main" id="{4B4E2DD2-8F11-4BD1-9342-2186863C9565}"/>
                </a:ext>
              </a:extLst>
            </p:cNvPr>
            <p:cNvPicPr>
              <a:picLocks noChangeAspect="1"/>
            </p:cNvPicPr>
            <p:nvPr/>
          </p:nvPicPr>
          <p:blipFill>
            <a:blip r:embed="rId5"/>
            <a:stretch>
              <a:fillRect/>
            </a:stretch>
          </p:blipFill>
          <p:spPr>
            <a:xfrm>
              <a:off x="6284239" y="3206553"/>
              <a:ext cx="543598" cy="876771"/>
            </a:xfrm>
            <a:prstGeom prst="rect">
              <a:avLst/>
            </a:prstGeom>
          </p:spPr>
        </p:pic>
      </p:grpSp>
    </p:spTree>
    <p:extLst>
      <p:ext uri="{BB962C8B-B14F-4D97-AF65-F5344CB8AC3E}">
        <p14:creationId xmlns:p14="http://schemas.microsoft.com/office/powerpoint/2010/main" val="8723935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Important Terms</a:t>
            </a:r>
          </a:p>
        </p:txBody>
      </p:sp>
      <p:sp>
        <p:nvSpPr>
          <p:cNvPr id="6" name="Content Placeholder 2">
            <a:extLst>
              <a:ext uri="{FF2B5EF4-FFF2-40B4-BE49-F238E27FC236}">
                <a16:creationId xmlns:a16="http://schemas.microsoft.com/office/drawing/2014/main" id="{75987154-C6A7-45B6-BEEA-F8094512D3EE}"/>
              </a:ext>
            </a:extLst>
          </p:cNvPr>
          <p:cNvSpPr>
            <a:spLocks noGrp="1"/>
          </p:cNvSpPr>
          <p:nvPr>
            <p:ph idx="1"/>
          </p:nvPr>
        </p:nvSpPr>
        <p:spPr>
          <a:xfrm>
            <a:off x="5066071" y="1834997"/>
            <a:ext cx="10164097" cy="2507686"/>
          </a:xfrm>
        </p:spPr>
        <p:txBody>
          <a:bodyPr>
            <a:normAutofit/>
          </a:bodyPr>
          <a:lstStyle/>
          <a:p>
            <a:pPr marL="344488" indent="0">
              <a:buNone/>
            </a:pPr>
            <a:br>
              <a:rPr lang="en-US" dirty="0"/>
            </a:br>
            <a:endParaRPr lang="en-US" dirty="0"/>
          </a:p>
        </p:txBody>
      </p:sp>
      <p:sp>
        <p:nvSpPr>
          <p:cNvPr id="9" name="Content Placeholder 2">
            <a:extLst>
              <a:ext uri="{FF2B5EF4-FFF2-40B4-BE49-F238E27FC236}">
                <a16:creationId xmlns:a16="http://schemas.microsoft.com/office/drawing/2014/main" id="{6E98B5AA-4583-4F3F-ACF1-25AEA584380B}"/>
              </a:ext>
            </a:extLst>
          </p:cNvPr>
          <p:cNvSpPr txBox="1">
            <a:spLocks/>
          </p:cNvSpPr>
          <p:nvPr/>
        </p:nvSpPr>
        <p:spPr>
          <a:xfrm>
            <a:off x="838199" y="1786297"/>
            <a:ext cx="10685203" cy="1994207"/>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t>Precision</a:t>
            </a:r>
            <a:br>
              <a:rPr lang="en-US" dirty="0"/>
            </a:br>
            <a:r>
              <a:rPr lang="en-US" dirty="0"/>
              <a:t>When you classify an image, how likely is your classifier to correctly classify the image? Out of all images used to train the classifier (Picasso, Rembrandt, and Pollock), what percent did the model get correct? 99 correct tags out of 100 images gives a Precision of 99%.</a:t>
            </a:r>
          </a:p>
        </p:txBody>
      </p:sp>
      <p:sp>
        <p:nvSpPr>
          <p:cNvPr id="11" name="Content Placeholder 2">
            <a:extLst>
              <a:ext uri="{FF2B5EF4-FFF2-40B4-BE49-F238E27FC236}">
                <a16:creationId xmlns:a16="http://schemas.microsoft.com/office/drawing/2014/main" id="{AAA1BFFF-46B8-4422-8251-C5EF2E11B24B}"/>
              </a:ext>
            </a:extLst>
          </p:cNvPr>
          <p:cNvSpPr txBox="1">
            <a:spLocks/>
          </p:cNvSpPr>
          <p:nvPr/>
        </p:nvSpPr>
        <p:spPr>
          <a:xfrm>
            <a:off x="838198" y="3924813"/>
            <a:ext cx="10685205" cy="2092529"/>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t>Recall</a:t>
            </a:r>
            <a:br>
              <a:rPr lang="en-US" b="1" dirty="0"/>
            </a:br>
            <a:r>
              <a:rPr lang="en-US" dirty="0"/>
              <a:t>Out of all images that should have been classified correctly, how many did your classifier identify correctly? A Recall of 100% would mean, if there were 12 Picasso paintings in the images used to train the classifier, 12 Picasso paintings were found by the classifier.</a:t>
            </a:r>
            <a:br>
              <a:rPr lang="en-US" b="1" dirty="0"/>
            </a:br>
            <a:endParaRPr lang="en-US" b="1" dirty="0"/>
          </a:p>
        </p:txBody>
      </p:sp>
    </p:spTree>
    <p:extLst>
      <p:ext uri="{BB962C8B-B14F-4D97-AF65-F5344CB8AC3E}">
        <p14:creationId xmlns:p14="http://schemas.microsoft.com/office/powerpoint/2010/main" val="35631815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16C5F48D-CC5A-415A-9373-5B0AF11C70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45436" y="1825625"/>
            <a:ext cx="3132093" cy="4022487"/>
          </a:xfrm>
          <a:prstGeom prst="rect">
            <a:avLst/>
          </a:prstGeom>
          <a:ln>
            <a:solidFill>
              <a:srgbClr val="212121"/>
            </a:solidFill>
          </a:ln>
        </p:spPr>
      </p:pic>
      <p:sp>
        <p:nvSpPr>
          <p:cNvPr id="2" name="Title 1"/>
          <p:cNvSpPr>
            <a:spLocks noGrp="1"/>
          </p:cNvSpPr>
          <p:nvPr>
            <p:ph type="title"/>
          </p:nvPr>
        </p:nvSpPr>
        <p:spPr/>
        <p:txBody>
          <a:bodyPr/>
          <a:lstStyle/>
          <a:p>
            <a:r>
              <a:rPr lang="en-US" dirty="0"/>
              <a:t>Building a Classifier</a:t>
            </a:r>
          </a:p>
        </p:txBody>
      </p:sp>
      <p:sp>
        <p:nvSpPr>
          <p:cNvPr id="3" name="Content Placeholder 2"/>
          <p:cNvSpPr>
            <a:spLocks noGrp="1"/>
          </p:cNvSpPr>
          <p:nvPr>
            <p:ph idx="1"/>
          </p:nvPr>
        </p:nvSpPr>
        <p:spPr>
          <a:xfrm>
            <a:off x="838200" y="1825625"/>
            <a:ext cx="4618703" cy="3296982"/>
          </a:xfrm>
        </p:spPr>
        <p:txBody>
          <a:bodyPr>
            <a:normAutofit/>
          </a:bodyPr>
          <a:lstStyle/>
          <a:p>
            <a:pPr marL="687388" indent="-342900"/>
            <a:r>
              <a:rPr lang="en-US" dirty="0"/>
              <a:t>Create a project</a:t>
            </a:r>
          </a:p>
          <a:p>
            <a:pPr marL="687388" indent="-342900"/>
            <a:r>
              <a:rPr lang="en-US" dirty="0"/>
              <a:t>Select a domain</a:t>
            </a:r>
          </a:p>
          <a:p>
            <a:pPr marL="687388" indent="-342900"/>
            <a:r>
              <a:rPr lang="en-US" dirty="0"/>
              <a:t>Add images</a:t>
            </a:r>
          </a:p>
          <a:p>
            <a:pPr marL="687388" indent="-342900"/>
            <a:r>
              <a:rPr lang="en-US" dirty="0"/>
              <a:t>Assign tags to images</a:t>
            </a:r>
          </a:p>
          <a:p>
            <a:pPr marL="687388" indent="-342900"/>
            <a:r>
              <a:rPr lang="en-US" dirty="0"/>
              <a:t>Train the classifier</a:t>
            </a:r>
          </a:p>
          <a:p>
            <a:pPr marL="687388" indent="-342900"/>
            <a:r>
              <a:rPr lang="en-US" dirty="0"/>
              <a:t>Evaluate the classifier</a:t>
            </a:r>
          </a:p>
          <a:p>
            <a:pPr marL="687388" indent="-342900"/>
            <a:endParaRPr lang="en-US" dirty="0"/>
          </a:p>
        </p:txBody>
      </p:sp>
      <p:pic>
        <p:nvPicPr>
          <p:cNvPr id="6" name="Picture 5">
            <a:extLst>
              <a:ext uri="{FF2B5EF4-FFF2-40B4-BE49-F238E27FC236}">
                <a16:creationId xmlns:a16="http://schemas.microsoft.com/office/drawing/2014/main" id="{02BEE101-D8AC-4C1B-A997-BC449937D9F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07045" y="4743860"/>
            <a:ext cx="3333136" cy="1549518"/>
          </a:xfrm>
          <a:prstGeom prst="rect">
            <a:avLst/>
          </a:prstGeom>
          <a:ln>
            <a:solidFill>
              <a:srgbClr val="212121"/>
            </a:solidFill>
          </a:ln>
        </p:spPr>
      </p:pic>
      <p:grpSp>
        <p:nvGrpSpPr>
          <p:cNvPr id="7" name="Group 6">
            <a:extLst>
              <a:ext uri="{FF2B5EF4-FFF2-40B4-BE49-F238E27FC236}">
                <a16:creationId xmlns:a16="http://schemas.microsoft.com/office/drawing/2014/main" id="{23E70FC1-F9EC-45E6-9848-A54C99150484}"/>
              </a:ext>
            </a:extLst>
          </p:cNvPr>
          <p:cNvGrpSpPr/>
          <p:nvPr/>
        </p:nvGrpSpPr>
        <p:grpSpPr>
          <a:xfrm rot="16200000" flipH="1">
            <a:off x="8306033" y="4177054"/>
            <a:ext cx="838200" cy="863738"/>
            <a:chOff x="5871397" y="3035339"/>
            <a:chExt cx="1219200" cy="1219200"/>
          </a:xfrm>
        </p:grpSpPr>
        <p:sp>
          <p:nvSpPr>
            <p:cNvPr id="8" name="Oval 7">
              <a:extLst>
                <a:ext uri="{FF2B5EF4-FFF2-40B4-BE49-F238E27FC236}">
                  <a16:creationId xmlns:a16="http://schemas.microsoft.com/office/drawing/2014/main" id="{4987B655-F51E-488D-9E13-9BCC0A2C0655}"/>
                </a:ext>
              </a:extLst>
            </p:cNvPr>
            <p:cNvSpPr/>
            <p:nvPr/>
          </p:nvSpPr>
          <p:spPr bwMode="auto">
            <a:xfrm>
              <a:off x="5871397" y="3035339"/>
              <a:ext cx="1219200" cy="1219200"/>
            </a:xfrm>
            <a:prstGeom prst="ellipse">
              <a:avLst/>
            </a:prstGeom>
            <a:solidFill>
              <a:srgbClr val="5095D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600" dirty="0">
                <a:gradFill>
                  <a:gsLst>
                    <a:gs pos="0">
                      <a:srgbClr val="FFFFFF"/>
                    </a:gs>
                    <a:gs pos="100000">
                      <a:srgbClr val="FFFFFF"/>
                    </a:gs>
                  </a:gsLst>
                  <a:lin ang="5400000" scaled="0"/>
                </a:gradFill>
                <a:latin typeface="Segoe MDL2 Assets" panose="050A0102010101010101" pitchFamily="18" charset="0"/>
                <a:ea typeface="Segoe UI" pitchFamily="34" charset="0"/>
                <a:cs typeface="Segoe UI" pitchFamily="34" charset="0"/>
              </a:endParaRPr>
            </a:p>
          </p:txBody>
        </p:sp>
        <p:pic>
          <p:nvPicPr>
            <p:cNvPr id="9" name="Picture 8">
              <a:extLst>
                <a:ext uri="{FF2B5EF4-FFF2-40B4-BE49-F238E27FC236}">
                  <a16:creationId xmlns:a16="http://schemas.microsoft.com/office/drawing/2014/main" id="{BA2BDF52-9C5C-42F8-8E23-537B95386C93}"/>
                </a:ext>
              </a:extLst>
            </p:cNvPr>
            <p:cNvPicPr>
              <a:picLocks noChangeAspect="1"/>
            </p:cNvPicPr>
            <p:nvPr/>
          </p:nvPicPr>
          <p:blipFill>
            <a:blip r:embed="rId5"/>
            <a:stretch>
              <a:fillRect/>
            </a:stretch>
          </p:blipFill>
          <p:spPr>
            <a:xfrm>
              <a:off x="6284239" y="3206553"/>
              <a:ext cx="543598" cy="876771"/>
            </a:xfrm>
            <a:prstGeom prst="rect">
              <a:avLst/>
            </a:prstGeom>
          </p:spPr>
        </p:pic>
      </p:grpSp>
    </p:spTree>
    <p:extLst>
      <p:ext uri="{BB962C8B-B14F-4D97-AF65-F5344CB8AC3E}">
        <p14:creationId xmlns:p14="http://schemas.microsoft.com/office/powerpoint/2010/main" val="37541224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Improving a Classifier</a:t>
            </a:r>
          </a:p>
        </p:txBody>
      </p:sp>
      <p:sp>
        <p:nvSpPr>
          <p:cNvPr id="9" name="Content Placeholder 2">
            <a:extLst>
              <a:ext uri="{FF2B5EF4-FFF2-40B4-BE49-F238E27FC236}">
                <a16:creationId xmlns:a16="http://schemas.microsoft.com/office/drawing/2014/main" id="{47DA5565-86F1-4417-AD8D-36E675EF0323}"/>
              </a:ext>
            </a:extLst>
          </p:cNvPr>
          <p:cNvSpPr txBox="1">
            <a:spLocks/>
          </p:cNvSpPr>
          <p:nvPr/>
        </p:nvSpPr>
        <p:spPr>
          <a:xfrm>
            <a:off x="838199" y="1825625"/>
            <a:ext cx="6152535" cy="4200826"/>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The best way to have a quality classifier is to </a:t>
            </a:r>
            <a:r>
              <a:rPr lang="en-US" b="1" dirty="0"/>
              <a:t>add more varied tagged images</a:t>
            </a:r>
            <a:r>
              <a:rPr lang="en-US" dirty="0"/>
              <a:t> (different backgrounds, angles, object size, groups of photos, and variants of types.) Always to train your classifier after you have added more images. </a:t>
            </a:r>
            <a:r>
              <a:rPr lang="en-US" b="1" dirty="0"/>
              <a:t>Include images that are representative of what your classifier will encounter in the real world.</a:t>
            </a:r>
            <a:r>
              <a:rPr lang="en-US" dirty="0"/>
              <a:t> Photos in context are better than photos of objects in front of neutral backgrounds, for example.</a:t>
            </a:r>
          </a:p>
        </p:txBody>
      </p:sp>
      <p:pic>
        <p:nvPicPr>
          <p:cNvPr id="10" name="Picture 9">
            <a:extLst>
              <a:ext uri="{FF2B5EF4-FFF2-40B4-BE49-F238E27FC236}">
                <a16:creationId xmlns:a16="http://schemas.microsoft.com/office/drawing/2014/main" id="{0224EEF1-118B-4858-B833-9F4CC4781B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17112" y="1993342"/>
            <a:ext cx="3163296" cy="2986002"/>
          </a:xfrm>
          <a:prstGeom prst="rect">
            <a:avLst/>
          </a:prstGeom>
          <a:ln>
            <a:solidFill>
              <a:srgbClr val="212121"/>
            </a:solidFill>
          </a:ln>
        </p:spPr>
      </p:pic>
    </p:spTree>
    <p:extLst>
      <p:ext uri="{BB962C8B-B14F-4D97-AF65-F5344CB8AC3E}">
        <p14:creationId xmlns:p14="http://schemas.microsoft.com/office/powerpoint/2010/main" val="2442233582"/>
      </p:ext>
    </p:extLst>
  </p:cSld>
  <p:clrMapOvr>
    <a:masterClrMapping/>
  </p:clrMapOvr>
</p:sld>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Office Theme">
  <a:themeElements>
    <a:clrScheme name="Custom 1">
      <a:dk1>
        <a:sysClr val="windowText" lastClr="000000"/>
      </a:dk1>
      <a:lt1>
        <a:sysClr val="window" lastClr="FFFFFF"/>
      </a:lt1>
      <a:dk2>
        <a:srgbClr val="44546A"/>
      </a:dk2>
      <a:lt2>
        <a:srgbClr val="E7E6E6"/>
      </a:lt2>
      <a:accent1>
        <a:srgbClr val="9CC3E5"/>
      </a:accent1>
      <a:accent2>
        <a:srgbClr val="2E75B5"/>
      </a:accent2>
      <a:accent3>
        <a:srgbClr val="1E4E79"/>
      </a:accent3>
      <a:accent4>
        <a:srgbClr val="FFC000"/>
      </a:accent4>
      <a:accent5>
        <a:srgbClr val="4472C4"/>
      </a:accent5>
      <a:accent6>
        <a:srgbClr val="70AD47"/>
      </a:accent6>
      <a:hlink>
        <a:srgbClr val="0563C1"/>
      </a:hlink>
      <a:folHlink>
        <a:srgbClr val="954F72"/>
      </a:folHlink>
    </a:clrScheme>
    <a:fontScheme name="Segoe UI">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lumMod val="75000"/>
          </a:schemeClr>
        </a:solidFill>
        <a:ln>
          <a:noFill/>
        </a:ln>
      </a:spPr>
      <a:bodyPr rtlCol="0" anchor="ctr"/>
      <a:lstStyle>
        <a:defPPr algn="ctr">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MS1444_Windows Azure Template 16x9_r08a">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extLst>
    <a:ext uri="{05A4C25C-085E-4340-85A3-A5531E510DB2}">
      <thm15:themeFamily xmlns:thm15="http://schemas.microsoft.com/office/thememl/2012/main" name="Azure4ResearchTemplate" id="{DD1C6CE8-BDBA-0D4F-9930-3643ABC8EF0E}" vid="{B5C66FD7-0952-994B-96D6-AB3BB89097FE}"/>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11246</TotalTime>
  <Words>1321</Words>
  <Application>Microsoft Office PowerPoint</Application>
  <PresentationFormat>Widescreen</PresentationFormat>
  <Paragraphs>99</Paragraphs>
  <Slides>15</Slides>
  <Notes>15</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15</vt:i4>
      </vt:variant>
    </vt:vector>
  </HeadingPairs>
  <TitlesOfParts>
    <vt:vector size="26" baseType="lpstr">
      <vt:lpstr>Arial</vt:lpstr>
      <vt:lpstr>Calibri</vt:lpstr>
      <vt:lpstr>Consolas</vt:lpstr>
      <vt:lpstr>Lucida Console</vt:lpstr>
      <vt:lpstr>Segoe MDL2 Assets</vt:lpstr>
      <vt:lpstr>Segoe UI</vt:lpstr>
      <vt:lpstr>Segoe UI Light</vt:lpstr>
      <vt:lpstr>Segoe UI Semibold</vt:lpstr>
      <vt:lpstr>Wingdings</vt:lpstr>
      <vt:lpstr>Office Theme</vt:lpstr>
      <vt:lpstr>1_MS1444_Windows Azure Template 16x9_r08a</vt:lpstr>
      <vt:lpstr>Custom Vision Service</vt:lpstr>
      <vt:lpstr>Custom Vision Service</vt:lpstr>
      <vt:lpstr>Classifiers and Projects</vt:lpstr>
      <vt:lpstr>Domains</vt:lpstr>
      <vt:lpstr>Training Images</vt:lpstr>
      <vt:lpstr>Iteration</vt:lpstr>
      <vt:lpstr>Important Terms</vt:lpstr>
      <vt:lpstr>Building a Classifier</vt:lpstr>
      <vt:lpstr>Improving a Classifier</vt:lpstr>
      <vt:lpstr>Testing a Model</vt:lpstr>
      <vt:lpstr>Commonly Used APIs</vt:lpstr>
      <vt:lpstr>Using the Prediction API</vt:lpstr>
      <vt:lpstr>Prediction API REST Concepts</vt:lpstr>
      <vt:lpstr>Hands-On Lab</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Using Microsoft Power BI to Explore and Visualize Data</dc:title>
  <dc:creator>scott@liquiddaffodil.com</dc:creator>
  <cp:lastModifiedBy>Christine Matheney</cp:lastModifiedBy>
  <cp:revision>319</cp:revision>
  <dcterms:created xsi:type="dcterms:W3CDTF">2016-04-21T18:51:19Z</dcterms:created>
  <dcterms:modified xsi:type="dcterms:W3CDTF">2017-11-21T19:44:03Z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chmathen@microsoft.com</vt:lpwstr>
  </property>
  <property fmtid="{D5CDD505-2E9C-101B-9397-08002B2CF9AE}" pid="5" name="MSIP_Label_f42aa342-8706-4288-bd11-ebb85995028c_SetDate">
    <vt:lpwstr>2017-11-21T19:43:44.8394699Z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